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sldIdLst>
    <p:sldId id="256" r:id="rId2"/>
    <p:sldId id="257" r:id="rId3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0461"/>
    <p:restoredTop sz="94692"/>
  </p:normalViewPr>
  <p:slideViewPr>
    <p:cSldViewPr snapToGrid="0">
      <p:cViewPr varScale="1">
        <p:scale>
          <a:sx n="65" d="100"/>
          <a:sy n="65" d="100"/>
        </p:scale>
        <p:origin x="66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A7AF8-E666-614C-A344-311187A5683A}" type="datetimeFigureOut">
              <a:rPr kumimoji="1" lang="ja-JP" altLang="en-US" smtClean="0"/>
              <a:t>2023/10/20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972B3B-7195-DD41-B518-EF699A643F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3051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72B3B-7195-DD41-B518-EF699A643F42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5185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72B3B-7195-DD41-B518-EF699A643F42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3591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8F70-A10B-4489-97FF-4C12E8C21367}" type="datetimeFigureOut">
              <a:rPr kumimoji="1" lang="ja-JP" altLang="en-US" smtClean="0"/>
              <a:t>2023/10/20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FCFB4-9A40-47A3-99B4-14FBB25EC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5450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8F70-A10B-4489-97FF-4C12E8C21367}" type="datetimeFigureOut">
              <a:rPr kumimoji="1" lang="ja-JP" altLang="en-US" smtClean="0"/>
              <a:t>2023/10/20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FCFB4-9A40-47A3-99B4-14FBB25EC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1850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8F70-A10B-4489-97FF-4C12E8C21367}" type="datetimeFigureOut">
              <a:rPr kumimoji="1" lang="ja-JP" altLang="en-US" smtClean="0"/>
              <a:t>2023/10/20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FCFB4-9A40-47A3-99B4-14FBB25EC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4013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8F70-A10B-4489-97FF-4C12E8C21367}" type="datetimeFigureOut">
              <a:rPr kumimoji="1" lang="ja-JP" altLang="en-US" smtClean="0"/>
              <a:t>2023/10/20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FCFB4-9A40-47A3-99B4-14FBB25EC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5088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8F70-A10B-4489-97FF-4C12E8C21367}" type="datetimeFigureOut">
              <a:rPr kumimoji="1" lang="ja-JP" altLang="en-US" smtClean="0"/>
              <a:t>2023/10/20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FCFB4-9A40-47A3-99B4-14FBB25EC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9193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8F70-A10B-4489-97FF-4C12E8C21367}" type="datetimeFigureOut">
              <a:rPr kumimoji="1" lang="ja-JP" altLang="en-US" smtClean="0"/>
              <a:t>2023/10/20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FCFB4-9A40-47A3-99B4-14FBB25EC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4103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8F70-A10B-4489-97FF-4C12E8C21367}" type="datetimeFigureOut">
              <a:rPr kumimoji="1" lang="ja-JP" altLang="en-US" smtClean="0"/>
              <a:t>2023/10/20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FCFB4-9A40-47A3-99B4-14FBB25EC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974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8F70-A10B-4489-97FF-4C12E8C21367}" type="datetimeFigureOut">
              <a:rPr kumimoji="1" lang="ja-JP" altLang="en-US" smtClean="0"/>
              <a:t>2023/10/20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FCFB4-9A40-47A3-99B4-14FBB25EC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9498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8F70-A10B-4489-97FF-4C12E8C21367}" type="datetimeFigureOut">
              <a:rPr kumimoji="1" lang="ja-JP" altLang="en-US" smtClean="0"/>
              <a:t>2023/10/20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FCFB4-9A40-47A3-99B4-14FBB25EC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9440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8F70-A10B-4489-97FF-4C12E8C21367}" type="datetimeFigureOut">
              <a:rPr kumimoji="1" lang="ja-JP" altLang="en-US" smtClean="0"/>
              <a:t>2023/10/20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FCFB4-9A40-47A3-99B4-14FBB25EC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9740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8F70-A10B-4489-97FF-4C12E8C21367}" type="datetimeFigureOut">
              <a:rPr kumimoji="1" lang="ja-JP" altLang="en-US" smtClean="0"/>
              <a:t>2023/10/20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FCFB4-9A40-47A3-99B4-14FBB25EC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2176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C8F70-A10B-4489-97FF-4C12E8C21367}" type="datetimeFigureOut">
              <a:rPr kumimoji="1" lang="ja-JP" altLang="en-US" smtClean="0"/>
              <a:t>2023/10/20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FCFB4-9A40-47A3-99B4-14FBB25EC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7652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kumimoji="1"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3BB0D335-66A2-4B3F-0E84-DA4F48DAE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" y="-1"/>
            <a:ext cx="7559156" cy="1069254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986DF2E-9FC2-46E2-829D-624F68CA25B7}"/>
              </a:ext>
            </a:extLst>
          </p:cNvPr>
          <p:cNvSpPr txBox="1"/>
          <p:nvPr/>
        </p:nvSpPr>
        <p:spPr>
          <a:xfrm>
            <a:off x="1711977" y="10012217"/>
            <a:ext cx="24064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サスコーティング正規代理店　</a:t>
            </a:r>
            <a:endParaRPr lang="en-US" altLang="ja-JP" sz="1200" b="0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6BBF226-3B39-FBD5-21BF-E35724F49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500" y="10307058"/>
            <a:ext cx="410369" cy="30777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916FEAC-BFD2-6255-5331-DFDE34017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500" y="9878847"/>
            <a:ext cx="410369" cy="41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53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D0B54D3-241B-8B4A-2FD7-6FBF73085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" y="-1"/>
            <a:ext cx="7559156" cy="106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63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</TotalTime>
  <Words>5</Words>
  <Application>Microsoft Macintosh PowerPoint</Application>
  <PresentationFormat>ユーザー設定</PresentationFormat>
  <Paragraphs>3</Paragraphs>
  <Slides>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8" baseType="lpstr">
      <vt:lpstr>ＭＳ Ｐ明朝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 Na</dc:creator>
  <cp:lastModifiedBy>秀太 佐藤</cp:lastModifiedBy>
  <cp:revision>21</cp:revision>
  <dcterms:created xsi:type="dcterms:W3CDTF">2022-03-24T09:23:14Z</dcterms:created>
  <dcterms:modified xsi:type="dcterms:W3CDTF">2023-10-20T05:53:35Z</dcterms:modified>
</cp:coreProperties>
</file>