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28"/>
  </p:normalViewPr>
  <p:slideViewPr>
    <p:cSldViewPr>
      <p:cViewPr varScale="1">
        <p:scale>
          <a:sx n="73" d="100"/>
          <a:sy n="73" d="100"/>
        </p:scale>
        <p:origin x="1680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g"/><Relationship Id="rId3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8">
            <a:extLst>
              <a:ext uri="{FF2B5EF4-FFF2-40B4-BE49-F238E27FC236}">
                <a16:creationId xmlns:a16="http://schemas.microsoft.com/office/drawing/2014/main" id="{564A2C5A-3242-3ADC-EA46-8933B9478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8129" cy="10691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図 217">
            <a:extLst>
              <a:ext uri="{FF2B5EF4-FFF2-40B4-BE49-F238E27FC236}">
                <a16:creationId xmlns:a16="http://schemas.microsoft.com/office/drawing/2014/main" id="{F0CEE1AF-7C23-D054-ACF4-11F99DE5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04"/>
            <a:ext cx="7556500" cy="10691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図 297">
            <a:extLst>
              <a:ext uri="{FF2B5EF4-FFF2-40B4-BE49-F238E27FC236}">
                <a16:creationId xmlns:a16="http://schemas.microsoft.com/office/drawing/2014/main" id="{C08F9127-B8D2-3B98-0A1C-E750F5680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"/>
            <a:ext cx="7556500" cy="10686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図 90">
            <a:extLst>
              <a:ext uri="{FF2B5EF4-FFF2-40B4-BE49-F238E27FC236}">
                <a16:creationId xmlns:a16="http://schemas.microsoft.com/office/drawing/2014/main" id="{B48FA16E-AEC0-FA57-B935-AC6FD029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8129" cy="10691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23552D43-9BCD-AB3C-DFB2-33FEAFFAA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8129" cy="10691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図 126">
            <a:extLst>
              <a:ext uri="{FF2B5EF4-FFF2-40B4-BE49-F238E27FC236}">
                <a16:creationId xmlns:a16="http://schemas.microsoft.com/office/drawing/2014/main" id="{9B46D7C1-1DC4-F507-D1C4-6214EB5D4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10"/>
            <a:ext cx="7561177" cy="106867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図 203">
            <a:extLst>
              <a:ext uri="{FF2B5EF4-FFF2-40B4-BE49-F238E27FC236}">
                <a16:creationId xmlns:a16="http://schemas.microsoft.com/office/drawing/2014/main" id="{C18B4258-1B5A-6EEF-3DF4-63274B427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60800" cy="8803005"/>
            <a:chOff x="0" y="0"/>
            <a:chExt cx="3860800" cy="88030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860800" cy="8803005"/>
            </a:xfrm>
            <a:custGeom>
              <a:avLst/>
              <a:gdLst/>
              <a:ahLst/>
              <a:cxnLst/>
              <a:rect l="l" t="t" r="r" b="b"/>
              <a:pathLst>
                <a:path w="3860800" h="8803005">
                  <a:moveTo>
                    <a:pt x="3860190" y="0"/>
                  </a:moveTo>
                  <a:lnTo>
                    <a:pt x="0" y="0"/>
                  </a:lnTo>
                  <a:lnTo>
                    <a:pt x="0" y="8802395"/>
                  </a:lnTo>
                  <a:lnTo>
                    <a:pt x="3860190" y="0"/>
                  </a:lnTo>
                  <a:close/>
                </a:path>
              </a:pathLst>
            </a:custGeom>
            <a:solidFill>
              <a:srgbClr val="E9F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3704" y="7077011"/>
              <a:ext cx="111125" cy="109220"/>
            </a:xfrm>
            <a:custGeom>
              <a:avLst/>
              <a:gdLst/>
              <a:ahLst/>
              <a:cxnLst/>
              <a:rect l="l" t="t" r="r" b="b"/>
              <a:pathLst>
                <a:path w="111125" h="109220">
                  <a:moveTo>
                    <a:pt x="110934" y="36474"/>
                  </a:moveTo>
                  <a:lnTo>
                    <a:pt x="0" y="36474"/>
                  </a:lnTo>
                  <a:lnTo>
                    <a:pt x="0" y="49606"/>
                  </a:lnTo>
                  <a:lnTo>
                    <a:pt x="47917" y="49606"/>
                  </a:lnTo>
                  <a:lnTo>
                    <a:pt x="47917" y="109131"/>
                  </a:lnTo>
                  <a:lnTo>
                    <a:pt x="62725" y="109131"/>
                  </a:lnTo>
                  <a:lnTo>
                    <a:pt x="62725" y="49606"/>
                  </a:lnTo>
                  <a:lnTo>
                    <a:pt x="110934" y="49606"/>
                  </a:lnTo>
                  <a:lnTo>
                    <a:pt x="110934" y="36474"/>
                  </a:lnTo>
                  <a:close/>
                </a:path>
                <a:path w="111125" h="109220">
                  <a:moveTo>
                    <a:pt x="110934" y="0"/>
                  </a:moveTo>
                  <a:lnTo>
                    <a:pt x="0" y="0"/>
                  </a:lnTo>
                  <a:lnTo>
                    <a:pt x="0" y="13271"/>
                  </a:lnTo>
                  <a:lnTo>
                    <a:pt x="110934" y="13271"/>
                  </a:lnTo>
                  <a:lnTo>
                    <a:pt x="11093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43" y="7073659"/>
              <a:ext cx="176721" cy="1138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3730" y="7075208"/>
              <a:ext cx="37465" cy="110489"/>
            </a:xfrm>
            <a:custGeom>
              <a:avLst/>
              <a:gdLst/>
              <a:ahLst/>
              <a:cxnLst/>
              <a:rect l="l" t="t" r="r" b="b"/>
              <a:pathLst>
                <a:path w="37465" h="110490">
                  <a:moveTo>
                    <a:pt x="0" y="0"/>
                  </a:moveTo>
                  <a:lnTo>
                    <a:pt x="0" y="15074"/>
                  </a:lnTo>
                  <a:lnTo>
                    <a:pt x="8674" y="14249"/>
                  </a:lnTo>
                  <a:lnTo>
                    <a:pt x="20396" y="14249"/>
                  </a:lnTo>
                  <a:lnTo>
                    <a:pt x="20396" y="99745"/>
                  </a:lnTo>
                  <a:lnTo>
                    <a:pt x="20129" y="104787"/>
                  </a:lnTo>
                  <a:lnTo>
                    <a:pt x="19291" y="110096"/>
                  </a:lnTo>
                  <a:lnTo>
                    <a:pt x="37312" y="110096"/>
                  </a:lnTo>
                  <a:lnTo>
                    <a:pt x="36474" y="104508"/>
                  </a:lnTo>
                  <a:lnTo>
                    <a:pt x="36195" y="99898"/>
                  </a:lnTo>
                  <a:lnTo>
                    <a:pt x="36195" y="15227"/>
                  </a:lnTo>
                  <a:lnTo>
                    <a:pt x="36474" y="8661"/>
                  </a:lnTo>
                  <a:lnTo>
                    <a:pt x="37312" y="139"/>
                  </a:lnTo>
                  <a:lnTo>
                    <a:pt x="30327" y="825"/>
                  </a:lnTo>
                  <a:lnTo>
                    <a:pt x="3924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522" y="7073811"/>
              <a:ext cx="427484" cy="1137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0311" y="7067372"/>
              <a:ext cx="1203375" cy="1293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6260" y="7065556"/>
              <a:ext cx="936142" cy="1300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130" y="7303655"/>
              <a:ext cx="273281" cy="1112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06284" y="7302258"/>
              <a:ext cx="1143000" cy="114300"/>
            </a:xfrm>
            <a:custGeom>
              <a:avLst/>
              <a:gdLst/>
              <a:ahLst/>
              <a:cxnLst/>
              <a:rect l="l" t="t" r="r" b="b"/>
              <a:pathLst>
                <a:path w="1143000" h="114300">
                  <a:moveTo>
                    <a:pt x="17741" y="79222"/>
                  </a:moveTo>
                  <a:lnTo>
                    <a:pt x="0" y="79222"/>
                  </a:lnTo>
                  <a:lnTo>
                    <a:pt x="0" y="96964"/>
                  </a:lnTo>
                  <a:lnTo>
                    <a:pt x="17741" y="96964"/>
                  </a:lnTo>
                  <a:lnTo>
                    <a:pt x="17741" y="79222"/>
                  </a:lnTo>
                  <a:close/>
                </a:path>
                <a:path w="1143000" h="114300">
                  <a:moveTo>
                    <a:pt x="17741" y="18745"/>
                  </a:moveTo>
                  <a:lnTo>
                    <a:pt x="0" y="18745"/>
                  </a:lnTo>
                  <a:lnTo>
                    <a:pt x="0" y="36474"/>
                  </a:lnTo>
                  <a:lnTo>
                    <a:pt x="17741" y="36474"/>
                  </a:lnTo>
                  <a:lnTo>
                    <a:pt x="17741" y="18745"/>
                  </a:lnTo>
                  <a:close/>
                </a:path>
                <a:path w="1143000" h="114300">
                  <a:moveTo>
                    <a:pt x="169164" y="56870"/>
                  </a:moveTo>
                  <a:lnTo>
                    <a:pt x="158965" y="15100"/>
                  </a:lnTo>
                  <a:lnTo>
                    <a:pt x="153238" y="9677"/>
                  </a:lnTo>
                  <a:lnTo>
                    <a:pt x="153238" y="56870"/>
                  </a:lnTo>
                  <a:lnTo>
                    <a:pt x="153009" y="63728"/>
                  </a:lnTo>
                  <a:lnTo>
                    <a:pt x="133527" y="100177"/>
                  </a:lnTo>
                  <a:lnTo>
                    <a:pt x="118160" y="100177"/>
                  </a:lnTo>
                  <a:lnTo>
                    <a:pt x="100698" y="57429"/>
                  </a:lnTo>
                  <a:lnTo>
                    <a:pt x="100939" y="50507"/>
                  </a:lnTo>
                  <a:lnTo>
                    <a:pt x="110490" y="20815"/>
                  </a:lnTo>
                  <a:lnTo>
                    <a:pt x="114681" y="15925"/>
                  </a:lnTo>
                  <a:lnTo>
                    <a:pt x="119837" y="13690"/>
                  </a:lnTo>
                  <a:lnTo>
                    <a:pt x="136474" y="13690"/>
                  </a:lnTo>
                  <a:lnTo>
                    <a:pt x="152819" y="48221"/>
                  </a:lnTo>
                  <a:lnTo>
                    <a:pt x="153238" y="56870"/>
                  </a:lnTo>
                  <a:lnTo>
                    <a:pt x="153238" y="9677"/>
                  </a:lnTo>
                  <a:lnTo>
                    <a:pt x="149136" y="6350"/>
                  </a:lnTo>
                  <a:lnTo>
                    <a:pt x="142519" y="2997"/>
                  </a:lnTo>
                  <a:lnTo>
                    <a:pt x="135115" y="965"/>
                  </a:lnTo>
                  <a:lnTo>
                    <a:pt x="126974" y="279"/>
                  </a:lnTo>
                  <a:lnTo>
                    <a:pt x="116446" y="1498"/>
                  </a:lnTo>
                  <a:lnTo>
                    <a:pt x="87071" y="35598"/>
                  </a:lnTo>
                  <a:lnTo>
                    <a:pt x="84797" y="56870"/>
                  </a:lnTo>
                  <a:lnTo>
                    <a:pt x="84797" y="57429"/>
                  </a:lnTo>
                  <a:lnTo>
                    <a:pt x="94970" y="98920"/>
                  </a:lnTo>
                  <a:lnTo>
                    <a:pt x="126834" y="113728"/>
                  </a:lnTo>
                  <a:lnTo>
                    <a:pt x="136652" y="112737"/>
                  </a:lnTo>
                  <a:lnTo>
                    <a:pt x="166497" y="80568"/>
                  </a:lnTo>
                  <a:lnTo>
                    <a:pt x="169138" y="57429"/>
                  </a:lnTo>
                  <a:lnTo>
                    <a:pt x="169164" y="56870"/>
                  </a:lnTo>
                  <a:close/>
                </a:path>
                <a:path w="1143000" h="114300">
                  <a:moveTo>
                    <a:pt x="268084" y="70853"/>
                  </a:moveTo>
                  <a:lnTo>
                    <a:pt x="262902" y="71539"/>
                  </a:lnTo>
                  <a:lnTo>
                    <a:pt x="259562" y="71818"/>
                  </a:lnTo>
                  <a:lnTo>
                    <a:pt x="248653" y="71818"/>
                  </a:lnTo>
                  <a:lnTo>
                    <a:pt x="248653" y="22910"/>
                  </a:lnTo>
                  <a:lnTo>
                    <a:pt x="248653" y="15240"/>
                  </a:lnTo>
                  <a:lnTo>
                    <a:pt x="248793" y="10490"/>
                  </a:lnTo>
                  <a:lnTo>
                    <a:pt x="249631" y="2374"/>
                  </a:lnTo>
                  <a:lnTo>
                    <a:pt x="234683" y="2374"/>
                  </a:lnTo>
                  <a:lnTo>
                    <a:pt x="234683" y="22910"/>
                  </a:lnTo>
                  <a:lnTo>
                    <a:pt x="234124" y="29070"/>
                  </a:lnTo>
                  <a:lnTo>
                    <a:pt x="234111" y="29629"/>
                  </a:lnTo>
                  <a:lnTo>
                    <a:pt x="233984" y="71970"/>
                  </a:lnTo>
                  <a:lnTo>
                    <a:pt x="195986" y="71970"/>
                  </a:lnTo>
                  <a:lnTo>
                    <a:pt x="225044" y="35775"/>
                  </a:lnTo>
                  <a:lnTo>
                    <a:pt x="229793" y="29629"/>
                  </a:lnTo>
                  <a:lnTo>
                    <a:pt x="231889" y="26974"/>
                  </a:lnTo>
                  <a:lnTo>
                    <a:pt x="234683" y="22910"/>
                  </a:lnTo>
                  <a:lnTo>
                    <a:pt x="234683" y="2374"/>
                  </a:lnTo>
                  <a:lnTo>
                    <a:pt x="233984" y="2374"/>
                  </a:lnTo>
                  <a:lnTo>
                    <a:pt x="230771" y="7416"/>
                  </a:lnTo>
                  <a:lnTo>
                    <a:pt x="228536" y="10490"/>
                  </a:lnTo>
                  <a:lnTo>
                    <a:pt x="189001" y="59245"/>
                  </a:lnTo>
                  <a:lnTo>
                    <a:pt x="182003" y="67627"/>
                  </a:lnTo>
                  <a:lnTo>
                    <a:pt x="178663" y="71259"/>
                  </a:lnTo>
                  <a:lnTo>
                    <a:pt x="178663" y="85788"/>
                  </a:lnTo>
                  <a:lnTo>
                    <a:pt x="183680" y="85369"/>
                  </a:lnTo>
                  <a:lnTo>
                    <a:pt x="187731" y="85242"/>
                  </a:lnTo>
                  <a:lnTo>
                    <a:pt x="233984" y="85242"/>
                  </a:lnTo>
                  <a:lnTo>
                    <a:pt x="233959" y="102984"/>
                  </a:lnTo>
                  <a:lnTo>
                    <a:pt x="233718" y="106895"/>
                  </a:lnTo>
                  <a:lnTo>
                    <a:pt x="232727" y="111645"/>
                  </a:lnTo>
                  <a:lnTo>
                    <a:pt x="249770" y="111645"/>
                  </a:lnTo>
                  <a:lnTo>
                    <a:pt x="248945" y="106616"/>
                  </a:lnTo>
                  <a:lnTo>
                    <a:pt x="248653" y="102984"/>
                  </a:lnTo>
                  <a:lnTo>
                    <a:pt x="248653" y="85242"/>
                  </a:lnTo>
                  <a:lnTo>
                    <a:pt x="259562" y="85242"/>
                  </a:lnTo>
                  <a:lnTo>
                    <a:pt x="262775" y="85509"/>
                  </a:lnTo>
                  <a:lnTo>
                    <a:pt x="268084" y="86220"/>
                  </a:lnTo>
                  <a:lnTo>
                    <a:pt x="268084" y="85242"/>
                  </a:lnTo>
                  <a:lnTo>
                    <a:pt x="268084" y="71970"/>
                  </a:lnTo>
                  <a:lnTo>
                    <a:pt x="268084" y="71818"/>
                  </a:lnTo>
                  <a:lnTo>
                    <a:pt x="268084" y="70853"/>
                  </a:lnTo>
                  <a:close/>
                </a:path>
                <a:path w="1143000" h="114300">
                  <a:moveTo>
                    <a:pt x="359029" y="75171"/>
                  </a:moveTo>
                  <a:lnTo>
                    <a:pt x="337781" y="42125"/>
                  </a:lnTo>
                  <a:lnTo>
                    <a:pt x="323253" y="39547"/>
                  </a:lnTo>
                  <a:lnTo>
                    <a:pt x="316141" y="40081"/>
                  </a:lnTo>
                  <a:lnTo>
                    <a:pt x="309816" y="41719"/>
                  </a:lnTo>
                  <a:lnTo>
                    <a:pt x="304088" y="44500"/>
                  </a:lnTo>
                  <a:lnTo>
                    <a:pt x="298805" y="48488"/>
                  </a:lnTo>
                  <a:lnTo>
                    <a:pt x="299643" y="42481"/>
                  </a:lnTo>
                  <a:lnTo>
                    <a:pt x="302298" y="15659"/>
                  </a:lnTo>
                  <a:lnTo>
                    <a:pt x="342392" y="15659"/>
                  </a:lnTo>
                  <a:lnTo>
                    <a:pt x="347281" y="15925"/>
                  </a:lnTo>
                  <a:lnTo>
                    <a:pt x="353148" y="16776"/>
                  </a:lnTo>
                  <a:lnTo>
                    <a:pt x="353148" y="1257"/>
                  </a:lnTo>
                  <a:lnTo>
                    <a:pt x="347002" y="2235"/>
                  </a:lnTo>
                  <a:lnTo>
                    <a:pt x="343928" y="2374"/>
                  </a:lnTo>
                  <a:lnTo>
                    <a:pt x="295300" y="2374"/>
                  </a:lnTo>
                  <a:lnTo>
                    <a:pt x="288048" y="1816"/>
                  </a:lnTo>
                  <a:lnTo>
                    <a:pt x="288188" y="4889"/>
                  </a:lnTo>
                  <a:lnTo>
                    <a:pt x="288048" y="12712"/>
                  </a:lnTo>
                  <a:lnTo>
                    <a:pt x="284124" y="54356"/>
                  </a:lnTo>
                  <a:lnTo>
                    <a:pt x="282587" y="63982"/>
                  </a:lnTo>
                  <a:lnTo>
                    <a:pt x="297268" y="65392"/>
                  </a:lnTo>
                  <a:lnTo>
                    <a:pt x="299224" y="61201"/>
                  </a:lnTo>
                  <a:lnTo>
                    <a:pt x="305777" y="54775"/>
                  </a:lnTo>
                  <a:lnTo>
                    <a:pt x="312496" y="52120"/>
                  </a:lnTo>
                  <a:lnTo>
                    <a:pt x="319341" y="52120"/>
                  </a:lnTo>
                  <a:lnTo>
                    <a:pt x="329298" y="53759"/>
                  </a:lnTo>
                  <a:lnTo>
                    <a:pt x="336765" y="58432"/>
                  </a:lnTo>
                  <a:lnTo>
                    <a:pt x="341452" y="65862"/>
                  </a:lnTo>
                  <a:lnTo>
                    <a:pt x="343090" y="75730"/>
                  </a:lnTo>
                  <a:lnTo>
                    <a:pt x="341350" y="85826"/>
                  </a:lnTo>
                  <a:lnTo>
                    <a:pt x="336435" y="93586"/>
                  </a:lnTo>
                  <a:lnTo>
                    <a:pt x="328764" y="98577"/>
                  </a:lnTo>
                  <a:lnTo>
                    <a:pt x="318782" y="100330"/>
                  </a:lnTo>
                  <a:lnTo>
                    <a:pt x="311086" y="100330"/>
                  </a:lnTo>
                  <a:lnTo>
                    <a:pt x="304673" y="97675"/>
                  </a:lnTo>
                  <a:lnTo>
                    <a:pt x="298526" y="90538"/>
                  </a:lnTo>
                  <a:lnTo>
                    <a:pt x="297688" y="88734"/>
                  </a:lnTo>
                  <a:lnTo>
                    <a:pt x="296278" y="84670"/>
                  </a:lnTo>
                  <a:lnTo>
                    <a:pt x="280073" y="88303"/>
                  </a:lnTo>
                  <a:lnTo>
                    <a:pt x="309702" y="113195"/>
                  </a:lnTo>
                  <a:lnTo>
                    <a:pt x="318643" y="113868"/>
                  </a:lnTo>
                  <a:lnTo>
                    <a:pt x="335432" y="111188"/>
                  </a:lnTo>
                  <a:lnTo>
                    <a:pt x="348157" y="103479"/>
                  </a:lnTo>
                  <a:lnTo>
                    <a:pt x="356209" y="91300"/>
                  </a:lnTo>
                  <a:lnTo>
                    <a:pt x="359029" y="75171"/>
                  </a:lnTo>
                  <a:close/>
                </a:path>
                <a:path w="1143000" h="114300">
                  <a:moveTo>
                    <a:pt x="417969" y="62039"/>
                  </a:moveTo>
                  <a:lnTo>
                    <a:pt x="414058" y="62738"/>
                  </a:lnTo>
                  <a:lnTo>
                    <a:pt x="410565" y="62865"/>
                  </a:lnTo>
                  <a:lnTo>
                    <a:pt x="379691" y="62865"/>
                  </a:lnTo>
                  <a:lnTo>
                    <a:pt x="376199" y="62598"/>
                  </a:lnTo>
                  <a:lnTo>
                    <a:pt x="372275" y="62039"/>
                  </a:lnTo>
                  <a:lnTo>
                    <a:pt x="372275" y="77965"/>
                  </a:lnTo>
                  <a:lnTo>
                    <a:pt x="376618" y="77266"/>
                  </a:lnTo>
                  <a:lnTo>
                    <a:pt x="379691" y="77114"/>
                  </a:lnTo>
                  <a:lnTo>
                    <a:pt x="410565" y="77114"/>
                  </a:lnTo>
                  <a:lnTo>
                    <a:pt x="413639" y="77266"/>
                  </a:lnTo>
                  <a:lnTo>
                    <a:pt x="417969" y="77965"/>
                  </a:lnTo>
                  <a:lnTo>
                    <a:pt x="417969" y="62039"/>
                  </a:lnTo>
                  <a:close/>
                </a:path>
                <a:path w="1143000" h="114300">
                  <a:moveTo>
                    <a:pt x="510413" y="52489"/>
                  </a:moveTo>
                  <a:lnTo>
                    <a:pt x="499186" y="13004"/>
                  </a:lnTo>
                  <a:lnTo>
                    <a:pt x="493547" y="7835"/>
                  </a:lnTo>
                  <a:lnTo>
                    <a:pt x="493547" y="37020"/>
                  </a:lnTo>
                  <a:lnTo>
                    <a:pt x="491642" y="46507"/>
                  </a:lnTo>
                  <a:lnTo>
                    <a:pt x="486435" y="54127"/>
                  </a:lnTo>
                  <a:lnTo>
                    <a:pt x="478624" y="59220"/>
                  </a:lnTo>
                  <a:lnTo>
                    <a:pt x="468960" y="61061"/>
                  </a:lnTo>
                  <a:lnTo>
                    <a:pt x="458774" y="59461"/>
                  </a:lnTo>
                  <a:lnTo>
                    <a:pt x="451218" y="54800"/>
                  </a:lnTo>
                  <a:lnTo>
                    <a:pt x="446532" y="47332"/>
                  </a:lnTo>
                  <a:lnTo>
                    <a:pt x="444982" y="37731"/>
                  </a:lnTo>
                  <a:lnTo>
                    <a:pt x="444919" y="30175"/>
                  </a:lnTo>
                  <a:lnTo>
                    <a:pt x="447014" y="24447"/>
                  </a:lnTo>
                  <a:lnTo>
                    <a:pt x="455968" y="15506"/>
                  </a:lnTo>
                  <a:lnTo>
                    <a:pt x="462114" y="13004"/>
                  </a:lnTo>
                  <a:lnTo>
                    <a:pt x="468960" y="13004"/>
                  </a:lnTo>
                  <a:lnTo>
                    <a:pt x="478751" y="14820"/>
                  </a:lnTo>
                  <a:lnTo>
                    <a:pt x="486537" y="19837"/>
                  </a:lnTo>
                  <a:lnTo>
                    <a:pt x="491680" y="27444"/>
                  </a:lnTo>
                  <a:lnTo>
                    <a:pt x="493547" y="37020"/>
                  </a:lnTo>
                  <a:lnTo>
                    <a:pt x="493547" y="7835"/>
                  </a:lnTo>
                  <a:lnTo>
                    <a:pt x="489699" y="4927"/>
                  </a:lnTo>
                  <a:lnTo>
                    <a:pt x="480377" y="1270"/>
                  </a:lnTo>
                  <a:lnTo>
                    <a:pt x="469938" y="0"/>
                  </a:lnTo>
                  <a:lnTo>
                    <a:pt x="453288" y="2717"/>
                  </a:lnTo>
                  <a:lnTo>
                    <a:pt x="440499" y="10388"/>
                  </a:lnTo>
                  <a:lnTo>
                    <a:pt x="432308" y="22288"/>
                  </a:lnTo>
                  <a:lnTo>
                    <a:pt x="429425" y="37731"/>
                  </a:lnTo>
                  <a:lnTo>
                    <a:pt x="430060" y="45440"/>
                  </a:lnTo>
                  <a:lnTo>
                    <a:pt x="458241" y="73152"/>
                  </a:lnTo>
                  <a:lnTo>
                    <a:pt x="466445" y="73774"/>
                  </a:lnTo>
                  <a:lnTo>
                    <a:pt x="476224" y="73774"/>
                  </a:lnTo>
                  <a:lnTo>
                    <a:pt x="483209" y="71399"/>
                  </a:lnTo>
                  <a:lnTo>
                    <a:pt x="492848" y="63576"/>
                  </a:lnTo>
                  <a:lnTo>
                    <a:pt x="494106" y="62039"/>
                  </a:lnTo>
                  <a:lnTo>
                    <a:pt x="494690" y="61061"/>
                  </a:lnTo>
                  <a:lnTo>
                    <a:pt x="496481" y="58127"/>
                  </a:lnTo>
                  <a:lnTo>
                    <a:pt x="484886" y="96697"/>
                  </a:lnTo>
                  <a:lnTo>
                    <a:pt x="478180" y="100596"/>
                  </a:lnTo>
                  <a:lnTo>
                    <a:pt x="461276" y="100596"/>
                  </a:lnTo>
                  <a:lnTo>
                    <a:pt x="447306" y="86207"/>
                  </a:lnTo>
                  <a:lnTo>
                    <a:pt x="431101" y="90678"/>
                  </a:lnTo>
                  <a:lnTo>
                    <a:pt x="467563" y="113461"/>
                  </a:lnTo>
                  <a:lnTo>
                    <a:pt x="476605" y="112776"/>
                  </a:lnTo>
                  <a:lnTo>
                    <a:pt x="484390" y="110655"/>
                  </a:lnTo>
                  <a:lnTo>
                    <a:pt x="491134" y="107035"/>
                  </a:lnTo>
                  <a:lnTo>
                    <a:pt x="497039" y="101854"/>
                  </a:lnTo>
                  <a:lnTo>
                    <a:pt x="497890" y="100596"/>
                  </a:lnTo>
                  <a:lnTo>
                    <a:pt x="502793" y="93383"/>
                  </a:lnTo>
                  <a:lnTo>
                    <a:pt x="506996" y="82372"/>
                  </a:lnTo>
                  <a:lnTo>
                    <a:pt x="509574" y="69049"/>
                  </a:lnTo>
                  <a:lnTo>
                    <a:pt x="510197" y="58127"/>
                  </a:lnTo>
                  <a:lnTo>
                    <a:pt x="510387" y="54800"/>
                  </a:lnTo>
                  <a:lnTo>
                    <a:pt x="510413" y="52489"/>
                  </a:lnTo>
                  <a:close/>
                </a:path>
                <a:path w="1143000" h="114300">
                  <a:moveTo>
                    <a:pt x="611746" y="70853"/>
                  </a:moveTo>
                  <a:lnTo>
                    <a:pt x="606564" y="71539"/>
                  </a:lnTo>
                  <a:lnTo>
                    <a:pt x="603224" y="71818"/>
                  </a:lnTo>
                  <a:lnTo>
                    <a:pt x="592315" y="71818"/>
                  </a:lnTo>
                  <a:lnTo>
                    <a:pt x="592315" y="22910"/>
                  </a:lnTo>
                  <a:lnTo>
                    <a:pt x="592315" y="15240"/>
                  </a:lnTo>
                  <a:lnTo>
                    <a:pt x="592455" y="10490"/>
                  </a:lnTo>
                  <a:lnTo>
                    <a:pt x="593293" y="2374"/>
                  </a:lnTo>
                  <a:lnTo>
                    <a:pt x="578345" y="2374"/>
                  </a:lnTo>
                  <a:lnTo>
                    <a:pt x="578345" y="22910"/>
                  </a:lnTo>
                  <a:lnTo>
                    <a:pt x="577786" y="29070"/>
                  </a:lnTo>
                  <a:lnTo>
                    <a:pt x="577761" y="29629"/>
                  </a:lnTo>
                  <a:lnTo>
                    <a:pt x="577646" y="71970"/>
                  </a:lnTo>
                  <a:lnTo>
                    <a:pt x="539648" y="71970"/>
                  </a:lnTo>
                  <a:lnTo>
                    <a:pt x="568706" y="35775"/>
                  </a:lnTo>
                  <a:lnTo>
                    <a:pt x="573455" y="29629"/>
                  </a:lnTo>
                  <a:lnTo>
                    <a:pt x="575551" y="26974"/>
                  </a:lnTo>
                  <a:lnTo>
                    <a:pt x="578345" y="22910"/>
                  </a:lnTo>
                  <a:lnTo>
                    <a:pt x="578345" y="2374"/>
                  </a:lnTo>
                  <a:lnTo>
                    <a:pt x="577646" y="2374"/>
                  </a:lnTo>
                  <a:lnTo>
                    <a:pt x="574433" y="7416"/>
                  </a:lnTo>
                  <a:lnTo>
                    <a:pt x="572198" y="10490"/>
                  </a:lnTo>
                  <a:lnTo>
                    <a:pt x="532663" y="59245"/>
                  </a:lnTo>
                  <a:lnTo>
                    <a:pt x="525665" y="67627"/>
                  </a:lnTo>
                  <a:lnTo>
                    <a:pt x="522325" y="71259"/>
                  </a:lnTo>
                  <a:lnTo>
                    <a:pt x="522325" y="85788"/>
                  </a:lnTo>
                  <a:lnTo>
                    <a:pt x="527342" y="85369"/>
                  </a:lnTo>
                  <a:lnTo>
                    <a:pt x="531393" y="85242"/>
                  </a:lnTo>
                  <a:lnTo>
                    <a:pt x="577646" y="85242"/>
                  </a:lnTo>
                  <a:lnTo>
                    <a:pt x="577608" y="102984"/>
                  </a:lnTo>
                  <a:lnTo>
                    <a:pt x="577380" y="106895"/>
                  </a:lnTo>
                  <a:lnTo>
                    <a:pt x="576389" y="111645"/>
                  </a:lnTo>
                  <a:lnTo>
                    <a:pt x="593432" y="111645"/>
                  </a:lnTo>
                  <a:lnTo>
                    <a:pt x="592607" y="106616"/>
                  </a:lnTo>
                  <a:lnTo>
                    <a:pt x="592315" y="102984"/>
                  </a:lnTo>
                  <a:lnTo>
                    <a:pt x="592315" y="85242"/>
                  </a:lnTo>
                  <a:lnTo>
                    <a:pt x="603224" y="85242"/>
                  </a:lnTo>
                  <a:lnTo>
                    <a:pt x="606437" y="85509"/>
                  </a:lnTo>
                  <a:lnTo>
                    <a:pt x="611746" y="86220"/>
                  </a:lnTo>
                  <a:lnTo>
                    <a:pt x="611746" y="85242"/>
                  </a:lnTo>
                  <a:lnTo>
                    <a:pt x="611746" y="71970"/>
                  </a:lnTo>
                  <a:lnTo>
                    <a:pt x="611746" y="71818"/>
                  </a:lnTo>
                  <a:lnTo>
                    <a:pt x="611746" y="70853"/>
                  </a:lnTo>
                  <a:close/>
                </a:path>
                <a:path w="1143000" h="114300">
                  <a:moveTo>
                    <a:pt x="702818" y="1689"/>
                  </a:moveTo>
                  <a:lnTo>
                    <a:pt x="697928" y="2247"/>
                  </a:lnTo>
                  <a:lnTo>
                    <a:pt x="694575" y="2387"/>
                  </a:lnTo>
                  <a:lnTo>
                    <a:pt x="633793" y="2387"/>
                  </a:lnTo>
                  <a:lnTo>
                    <a:pt x="629602" y="2108"/>
                  </a:lnTo>
                  <a:lnTo>
                    <a:pt x="623595" y="1397"/>
                  </a:lnTo>
                  <a:lnTo>
                    <a:pt x="623595" y="17335"/>
                  </a:lnTo>
                  <a:lnTo>
                    <a:pt x="629183" y="16637"/>
                  </a:lnTo>
                  <a:lnTo>
                    <a:pt x="633095" y="16357"/>
                  </a:lnTo>
                  <a:lnTo>
                    <a:pt x="684936" y="16357"/>
                  </a:lnTo>
                  <a:lnTo>
                    <a:pt x="677087" y="27406"/>
                  </a:lnTo>
                  <a:lnTo>
                    <a:pt x="670775" y="37109"/>
                  </a:lnTo>
                  <a:lnTo>
                    <a:pt x="650481" y="80822"/>
                  </a:lnTo>
                  <a:lnTo>
                    <a:pt x="643293" y="111645"/>
                  </a:lnTo>
                  <a:lnTo>
                    <a:pt x="661873" y="111645"/>
                  </a:lnTo>
                  <a:lnTo>
                    <a:pt x="663181" y="102654"/>
                  </a:lnTo>
                  <a:lnTo>
                    <a:pt x="664502" y="95326"/>
                  </a:lnTo>
                  <a:lnTo>
                    <a:pt x="676668" y="57327"/>
                  </a:lnTo>
                  <a:lnTo>
                    <a:pt x="695972" y="23063"/>
                  </a:lnTo>
                  <a:lnTo>
                    <a:pt x="702818" y="15379"/>
                  </a:lnTo>
                  <a:lnTo>
                    <a:pt x="702818" y="1689"/>
                  </a:lnTo>
                  <a:close/>
                </a:path>
                <a:path w="1143000" h="114300">
                  <a:moveTo>
                    <a:pt x="761631" y="62039"/>
                  </a:moveTo>
                  <a:lnTo>
                    <a:pt x="757720" y="62738"/>
                  </a:lnTo>
                  <a:lnTo>
                    <a:pt x="754227" y="62865"/>
                  </a:lnTo>
                  <a:lnTo>
                    <a:pt x="723353" y="62865"/>
                  </a:lnTo>
                  <a:lnTo>
                    <a:pt x="719861" y="62598"/>
                  </a:lnTo>
                  <a:lnTo>
                    <a:pt x="715937" y="62039"/>
                  </a:lnTo>
                  <a:lnTo>
                    <a:pt x="715937" y="77965"/>
                  </a:lnTo>
                  <a:lnTo>
                    <a:pt x="720280" y="77266"/>
                  </a:lnTo>
                  <a:lnTo>
                    <a:pt x="723353" y="77114"/>
                  </a:lnTo>
                  <a:lnTo>
                    <a:pt x="754227" y="77114"/>
                  </a:lnTo>
                  <a:lnTo>
                    <a:pt x="757301" y="77266"/>
                  </a:lnTo>
                  <a:lnTo>
                    <a:pt x="761631" y="77965"/>
                  </a:lnTo>
                  <a:lnTo>
                    <a:pt x="761631" y="62039"/>
                  </a:lnTo>
                  <a:close/>
                </a:path>
                <a:path w="1143000" h="114300">
                  <a:moveTo>
                    <a:pt x="854252" y="74612"/>
                  </a:moveTo>
                  <a:lnTo>
                    <a:pt x="852157" y="68592"/>
                  </a:lnTo>
                  <a:lnTo>
                    <a:pt x="842657" y="58267"/>
                  </a:lnTo>
                  <a:lnTo>
                    <a:pt x="837349" y="55880"/>
                  </a:lnTo>
                  <a:lnTo>
                    <a:pt x="827697" y="54635"/>
                  </a:lnTo>
                  <a:lnTo>
                    <a:pt x="834694" y="52959"/>
                  </a:lnTo>
                  <a:lnTo>
                    <a:pt x="837628" y="51828"/>
                  </a:lnTo>
                  <a:lnTo>
                    <a:pt x="847128" y="44843"/>
                  </a:lnTo>
                  <a:lnTo>
                    <a:pt x="850760" y="37312"/>
                  </a:lnTo>
                  <a:lnTo>
                    <a:pt x="850760" y="28790"/>
                  </a:lnTo>
                  <a:lnTo>
                    <a:pt x="848182" y="16929"/>
                  </a:lnTo>
                  <a:lnTo>
                    <a:pt x="840867" y="7848"/>
                  </a:lnTo>
                  <a:lnTo>
                    <a:pt x="829411" y="2044"/>
                  </a:lnTo>
                  <a:lnTo>
                    <a:pt x="814425" y="0"/>
                  </a:lnTo>
                  <a:lnTo>
                    <a:pt x="805472" y="660"/>
                  </a:lnTo>
                  <a:lnTo>
                    <a:pt x="775868" y="26263"/>
                  </a:lnTo>
                  <a:lnTo>
                    <a:pt x="792492" y="29349"/>
                  </a:lnTo>
                  <a:lnTo>
                    <a:pt x="793750" y="24726"/>
                  </a:lnTo>
                  <a:lnTo>
                    <a:pt x="794588" y="22771"/>
                  </a:lnTo>
                  <a:lnTo>
                    <a:pt x="800176" y="15659"/>
                  </a:lnTo>
                  <a:lnTo>
                    <a:pt x="805776" y="13271"/>
                  </a:lnTo>
                  <a:lnTo>
                    <a:pt x="813447" y="13271"/>
                  </a:lnTo>
                  <a:lnTo>
                    <a:pt x="822515" y="14338"/>
                  </a:lnTo>
                  <a:lnTo>
                    <a:pt x="829119" y="17487"/>
                  </a:lnTo>
                  <a:lnTo>
                    <a:pt x="833170" y="22644"/>
                  </a:lnTo>
                  <a:lnTo>
                    <a:pt x="834542" y="29756"/>
                  </a:lnTo>
                  <a:lnTo>
                    <a:pt x="834542" y="36042"/>
                  </a:lnTo>
                  <a:lnTo>
                    <a:pt x="831888" y="41211"/>
                  </a:lnTo>
                  <a:lnTo>
                    <a:pt x="823239" y="46939"/>
                  </a:lnTo>
                  <a:lnTo>
                    <a:pt x="816813" y="48348"/>
                  </a:lnTo>
                  <a:lnTo>
                    <a:pt x="806183" y="48348"/>
                  </a:lnTo>
                  <a:lnTo>
                    <a:pt x="801852" y="48056"/>
                  </a:lnTo>
                  <a:lnTo>
                    <a:pt x="798512" y="47498"/>
                  </a:lnTo>
                  <a:lnTo>
                    <a:pt x="798512" y="62306"/>
                  </a:lnTo>
                  <a:lnTo>
                    <a:pt x="802970" y="61747"/>
                  </a:lnTo>
                  <a:lnTo>
                    <a:pt x="812063" y="61620"/>
                  </a:lnTo>
                  <a:lnTo>
                    <a:pt x="823087" y="62890"/>
                  </a:lnTo>
                  <a:lnTo>
                    <a:pt x="831138" y="66624"/>
                  </a:lnTo>
                  <a:lnTo>
                    <a:pt x="836079" y="72707"/>
                  </a:lnTo>
                  <a:lnTo>
                    <a:pt x="837768" y="81038"/>
                  </a:lnTo>
                  <a:lnTo>
                    <a:pt x="836041" y="89090"/>
                  </a:lnTo>
                  <a:lnTo>
                    <a:pt x="831176" y="95211"/>
                  </a:lnTo>
                  <a:lnTo>
                    <a:pt x="823556" y="99098"/>
                  </a:lnTo>
                  <a:lnTo>
                    <a:pt x="813600" y="100457"/>
                  </a:lnTo>
                  <a:lnTo>
                    <a:pt x="806602" y="100457"/>
                  </a:lnTo>
                  <a:lnTo>
                    <a:pt x="800874" y="98640"/>
                  </a:lnTo>
                  <a:lnTo>
                    <a:pt x="792213" y="92214"/>
                  </a:lnTo>
                  <a:lnTo>
                    <a:pt x="790549" y="89560"/>
                  </a:lnTo>
                  <a:lnTo>
                    <a:pt x="788720" y="83134"/>
                  </a:lnTo>
                  <a:lnTo>
                    <a:pt x="772096" y="86626"/>
                  </a:lnTo>
                  <a:lnTo>
                    <a:pt x="802855" y="113106"/>
                  </a:lnTo>
                  <a:lnTo>
                    <a:pt x="813600" y="113868"/>
                  </a:lnTo>
                  <a:lnTo>
                    <a:pt x="823531" y="113169"/>
                  </a:lnTo>
                  <a:lnTo>
                    <a:pt x="854252" y="90398"/>
                  </a:lnTo>
                  <a:lnTo>
                    <a:pt x="854252" y="74612"/>
                  </a:lnTo>
                  <a:close/>
                </a:path>
                <a:path w="1143000" h="114300">
                  <a:moveTo>
                    <a:pt x="951763" y="76987"/>
                  </a:moveTo>
                  <a:lnTo>
                    <a:pt x="949210" y="61671"/>
                  </a:lnTo>
                  <a:lnTo>
                    <a:pt x="943762" y="53098"/>
                  </a:lnTo>
                  <a:lnTo>
                    <a:pt x="941882" y="50152"/>
                  </a:lnTo>
                  <a:lnTo>
                    <a:pt x="936256" y="46659"/>
                  </a:lnTo>
                  <a:lnTo>
                    <a:pt x="936256" y="76847"/>
                  </a:lnTo>
                  <a:lnTo>
                    <a:pt x="936256" y="82016"/>
                  </a:lnTo>
                  <a:lnTo>
                    <a:pt x="934999" y="86906"/>
                  </a:lnTo>
                  <a:lnTo>
                    <a:pt x="932903" y="90258"/>
                  </a:lnTo>
                  <a:lnTo>
                    <a:pt x="928712" y="96824"/>
                  </a:lnTo>
                  <a:lnTo>
                    <a:pt x="921169" y="100736"/>
                  </a:lnTo>
                  <a:lnTo>
                    <a:pt x="912368" y="100736"/>
                  </a:lnTo>
                  <a:lnTo>
                    <a:pt x="902563" y="98958"/>
                  </a:lnTo>
                  <a:lnTo>
                    <a:pt x="894765" y="93980"/>
                  </a:lnTo>
                  <a:lnTo>
                    <a:pt x="889609" y="86398"/>
                  </a:lnTo>
                  <a:lnTo>
                    <a:pt x="887768" y="76847"/>
                  </a:lnTo>
                  <a:lnTo>
                    <a:pt x="889673" y="67424"/>
                  </a:lnTo>
                  <a:lnTo>
                    <a:pt x="894943" y="59893"/>
                  </a:lnTo>
                  <a:lnTo>
                    <a:pt x="901560" y="55753"/>
                  </a:lnTo>
                  <a:lnTo>
                    <a:pt x="902919" y="54914"/>
                  </a:lnTo>
                  <a:lnTo>
                    <a:pt x="912914" y="53098"/>
                  </a:lnTo>
                  <a:lnTo>
                    <a:pt x="922743" y="54711"/>
                  </a:lnTo>
                  <a:lnTo>
                    <a:pt x="930084" y="59372"/>
                  </a:lnTo>
                  <a:lnTo>
                    <a:pt x="934669" y="66840"/>
                  </a:lnTo>
                  <a:lnTo>
                    <a:pt x="936256" y="76847"/>
                  </a:lnTo>
                  <a:lnTo>
                    <a:pt x="936256" y="46659"/>
                  </a:lnTo>
                  <a:lnTo>
                    <a:pt x="930236" y="42913"/>
                  </a:lnTo>
                  <a:lnTo>
                    <a:pt x="914742" y="40386"/>
                  </a:lnTo>
                  <a:lnTo>
                    <a:pt x="905649" y="40386"/>
                  </a:lnTo>
                  <a:lnTo>
                    <a:pt x="898956" y="42481"/>
                  </a:lnTo>
                  <a:lnTo>
                    <a:pt x="892556" y="47459"/>
                  </a:lnTo>
                  <a:lnTo>
                    <a:pt x="889457" y="49733"/>
                  </a:lnTo>
                  <a:lnTo>
                    <a:pt x="887920" y="51562"/>
                  </a:lnTo>
                  <a:lnTo>
                    <a:pt x="885113" y="55753"/>
                  </a:lnTo>
                  <a:lnTo>
                    <a:pt x="885825" y="47371"/>
                  </a:lnTo>
                  <a:lnTo>
                    <a:pt x="906360" y="14274"/>
                  </a:lnTo>
                  <a:lnTo>
                    <a:pt x="913612" y="13271"/>
                  </a:lnTo>
                  <a:lnTo>
                    <a:pt x="923823" y="13271"/>
                  </a:lnTo>
                  <a:lnTo>
                    <a:pt x="929690" y="17602"/>
                  </a:lnTo>
                  <a:lnTo>
                    <a:pt x="933589" y="27940"/>
                  </a:lnTo>
                  <a:lnTo>
                    <a:pt x="949248" y="23888"/>
                  </a:lnTo>
                  <a:lnTo>
                    <a:pt x="946454" y="17195"/>
                  </a:lnTo>
                  <a:lnTo>
                    <a:pt x="944359" y="13970"/>
                  </a:lnTo>
                  <a:lnTo>
                    <a:pt x="943660" y="13271"/>
                  </a:lnTo>
                  <a:lnTo>
                    <a:pt x="940587" y="10198"/>
                  </a:lnTo>
                  <a:lnTo>
                    <a:pt x="935278" y="5969"/>
                  </a:lnTo>
                  <a:lnTo>
                    <a:pt x="929017" y="2908"/>
                  </a:lnTo>
                  <a:lnTo>
                    <a:pt x="921880" y="1054"/>
                  </a:lnTo>
                  <a:lnTo>
                    <a:pt x="913904" y="419"/>
                  </a:lnTo>
                  <a:lnTo>
                    <a:pt x="904049" y="1397"/>
                  </a:lnTo>
                  <a:lnTo>
                    <a:pt x="873252" y="34848"/>
                  </a:lnTo>
                  <a:lnTo>
                    <a:pt x="870305" y="58966"/>
                  </a:lnTo>
                  <a:lnTo>
                    <a:pt x="871308" y="73634"/>
                  </a:lnTo>
                  <a:lnTo>
                    <a:pt x="891108" y="108623"/>
                  </a:lnTo>
                  <a:lnTo>
                    <a:pt x="912787" y="113868"/>
                  </a:lnTo>
                  <a:lnTo>
                    <a:pt x="928598" y="111175"/>
                  </a:lnTo>
                  <a:lnTo>
                    <a:pt x="940917" y="103606"/>
                  </a:lnTo>
                  <a:lnTo>
                    <a:pt x="942886" y="100736"/>
                  </a:lnTo>
                  <a:lnTo>
                    <a:pt x="948905" y="91960"/>
                  </a:lnTo>
                  <a:lnTo>
                    <a:pt x="951763" y="76987"/>
                  </a:lnTo>
                  <a:close/>
                </a:path>
                <a:path w="1143000" h="114300">
                  <a:moveTo>
                    <a:pt x="1051801" y="70853"/>
                  </a:moveTo>
                  <a:lnTo>
                    <a:pt x="1046619" y="71539"/>
                  </a:lnTo>
                  <a:lnTo>
                    <a:pt x="1043279" y="71818"/>
                  </a:lnTo>
                  <a:lnTo>
                    <a:pt x="1032370" y="71818"/>
                  </a:lnTo>
                  <a:lnTo>
                    <a:pt x="1032370" y="22910"/>
                  </a:lnTo>
                  <a:lnTo>
                    <a:pt x="1032370" y="15240"/>
                  </a:lnTo>
                  <a:lnTo>
                    <a:pt x="1032510" y="10490"/>
                  </a:lnTo>
                  <a:lnTo>
                    <a:pt x="1033348" y="2374"/>
                  </a:lnTo>
                  <a:lnTo>
                    <a:pt x="1018400" y="2374"/>
                  </a:lnTo>
                  <a:lnTo>
                    <a:pt x="1018400" y="22910"/>
                  </a:lnTo>
                  <a:lnTo>
                    <a:pt x="1017841" y="29070"/>
                  </a:lnTo>
                  <a:lnTo>
                    <a:pt x="1017816" y="29629"/>
                  </a:lnTo>
                  <a:lnTo>
                    <a:pt x="1017701" y="71970"/>
                  </a:lnTo>
                  <a:lnTo>
                    <a:pt x="979703" y="71970"/>
                  </a:lnTo>
                  <a:lnTo>
                    <a:pt x="1008761" y="35775"/>
                  </a:lnTo>
                  <a:lnTo>
                    <a:pt x="1013510" y="29629"/>
                  </a:lnTo>
                  <a:lnTo>
                    <a:pt x="1015606" y="26974"/>
                  </a:lnTo>
                  <a:lnTo>
                    <a:pt x="1018400" y="22910"/>
                  </a:lnTo>
                  <a:lnTo>
                    <a:pt x="1018400" y="2374"/>
                  </a:lnTo>
                  <a:lnTo>
                    <a:pt x="1017701" y="2374"/>
                  </a:lnTo>
                  <a:lnTo>
                    <a:pt x="1014488" y="7416"/>
                  </a:lnTo>
                  <a:lnTo>
                    <a:pt x="1012253" y="10490"/>
                  </a:lnTo>
                  <a:lnTo>
                    <a:pt x="972718" y="59245"/>
                  </a:lnTo>
                  <a:lnTo>
                    <a:pt x="965720" y="67627"/>
                  </a:lnTo>
                  <a:lnTo>
                    <a:pt x="962380" y="71259"/>
                  </a:lnTo>
                  <a:lnTo>
                    <a:pt x="962380" y="85788"/>
                  </a:lnTo>
                  <a:lnTo>
                    <a:pt x="967397" y="85369"/>
                  </a:lnTo>
                  <a:lnTo>
                    <a:pt x="971448" y="85242"/>
                  </a:lnTo>
                  <a:lnTo>
                    <a:pt x="1017701" y="85242"/>
                  </a:lnTo>
                  <a:lnTo>
                    <a:pt x="1017663" y="102984"/>
                  </a:lnTo>
                  <a:lnTo>
                    <a:pt x="1017435" y="106895"/>
                  </a:lnTo>
                  <a:lnTo>
                    <a:pt x="1016444" y="111645"/>
                  </a:lnTo>
                  <a:lnTo>
                    <a:pt x="1033487" y="111645"/>
                  </a:lnTo>
                  <a:lnTo>
                    <a:pt x="1032662" y="106616"/>
                  </a:lnTo>
                  <a:lnTo>
                    <a:pt x="1032370" y="102984"/>
                  </a:lnTo>
                  <a:lnTo>
                    <a:pt x="1032370" y="85242"/>
                  </a:lnTo>
                  <a:lnTo>
                    <a:pt x="1043279" y="85242"/>
                  </a:lnTo>
                  <a:lnTo>
                    <a:pt x="1046492" y="85509"/>
                  </a:lnTo>
                  <a:lnTo>
                    <a:pt x="1051801" y="86220"/>
                  </a:lnTo>
                  <a:lnTo>
                    <a:pt x="1051801" y="85242"/>
                  </a:lnTo>
                  <a:lnTo>
                    <a:pt x="1051801" y="71970"/>
                  </a:lnTo>
                  <a:lnTo>
                    <a:pt x="1051801" y="71818"/>
                  </a:lnTo>
                  <a:lnTo>
                    <a:pt x="1051801" y="70853"/>
                  </a:lnTo>
                  <a:close/>
                </a:path>
                <a:path w="1143000" h="114300">
                  <a:moveTo>
                    <a:pt x="1142733" y="75171"/>
                  </a:moveTo>
                  <a:lnTo>
                    <a:pt x="1121486" y="42125"/>
                  </a:lnTo>
                  <a:lnTo>
                    <a:pt x="1106957" y="39547"/>
                  </a:lnTo>
                  <a:lnTo>
                    <a:pt x="1099845" y="40081"/>
                  </a:lnTo>
                  <a:lnTo>
                    <a:pt x="1093520" y="41719"/>
                  </a:lnTo>
                  <a:lnTo>
                    <a:pt x="1087793" y="44500"/>
                  </a:lnTo>
                  <a:lnTo>
                    <a:pt x="1082509" y="48488"/>
                  </a:lnTo>
                  <a:lnTo>
                    <a:pt x="1083348" y="42481"/>
                  </a:lnTo>
                  <a:lnTo>
                    <a:pt x="1086002" y="15659"/>
                  </a:lnTo>
                  <a:lnTo>
                    <a:pt x="1126096" y="15659"/>
                  </a:lnTo>
                  <a:lnTo>
                    <a:pt x="1130985" y="15925"/>
                  </a:lnTo>
                  <a:lnTo>
                    <a:pt x="1136853" y="16776"/>
                  </a:lnTo>
                  <a:lnTo>
                    <a:pt x="1136853" y="1257"/>
                  </a:lnTo>
                  <a:lnTo>
                    <a:pt x="1130706" y="2235"/>
                  </a:lnTo>
                  <a:lnTo>
                    <a:pt x="1127633" y="2374"/>
                  </a:lnTo>
                  <a:lnTo>
                    <a:pt x="1079004" y="2374"/>
                  </a:lnTo>
                  <a:lnTo>
                    <a:pt x="1071753" y="1816"/>
                  </a:lnTo>
                  <a:lnTo>
                    <a:pt x="1071892" y="4889"/>
                  </a:lnTo>
                  <a:lnTo>
                    <a:pt x="1071753" y="12712"/>
                  </a:lnTo>
                  <a:lnTo>
                    <a:pt x="1067828" y="54356"/>
                  </a:lnTo>
                  <a:lnTo>
                    <a:pt x="1066292" y="63982"/>
                  </a:lnTo>
                  <a:lnTo>
                    <a:pt x="1080973" y="65392"/>
                  </a:lnTo>
                  <a:lnTo>
                    <a:pt x="1082929" y="61201"/>
                  </a:lnTo>
                  <a:lnTo>
                    <a:pt x="1089482" y="54775"/>
                  </a:lnTo>
                  <a:lnTo>
                    <a:pt x="1096200" y="52120"/>
                  </a:lnTo>
                  <a:lnTo>
                    <a:pt x="1103045" y="52120"/>
                  </a:lnTo>
                  <a:lnTo>
                    <a:pt x="1113002" y="53759"/>
                  </a:lnTo>
                  <a:lnTo>
                    <a:pt x="1120470" y="58432"/>
                  </a:lnTo>
                  <a:lnTo>
                    <a:pt x="1125156" y="65862"/>
                  </a:lnTo>
                  <a:lnTo>
                    <a:pt x="1126794" y="75730"/>
                  </a:lnTo>
                  <a:lnTo>
                    <a:pt x="1125054" y="85826"/>
                  </a:lnTo>
                  <a:lnTo>
                    <a:pt x="1120140" y="93586"/>
                  </a:lnTo>
                  <a:lnTo>
                    <a:pt x="1112469" y="98577"/>
                  </a:lnTo>
                  <a:lnTo>
                    <a:pt x="1102487" y="100330"/>
                  </a:lnTo>
                  <a:lnTo>
                    <a:pt x="1094790" y="100330"/>
                  </a:lnTo>
                  <a:lnTo>
                    <a:pt x="1088377" y="97675"/>
                  </a:lnTo>
                  <a:lnTo>
                    <a:pt x="1082230" y="90538"/>
                  </a:lnTo>
                  <a:lnTo>
                    <a:pt x="1081392" y="88734"/>
                  </a:lnTo>
                  <a:lnTo>
                    <a:pt x="1079982" y="84670"/>
                  </a:lnTo>
                  <a:lnTo>
                    <a:pt x="1063777" y="88303"/>
                  </a:lnTo>
                  <a:lnTo>
                    <a:pt x="1093406" y="113195"/>
                  </a:lnTo>
                  <a:lnTo>
                    <a:pt x="1102347" y="113868"/>
                  </a:lnTo>
                  <a:lnTo>
                    <a:pt x="1119136" y="111188"/>
                  </a:lnTo>
                  <a:lnTo>
                    <a:pt x="1131862" y="103479"/>
                  </a:lnTo>
                  <a:lnTo>
                    <a:pt x="1139913" y="91300"/>
                  </a:lnTo>
                  <a:lnTo>
                    <a:pt x="1142733" y="751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7844" y="7303655"/>
              <a:ext cx="292671" cy="1102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63939" y="7302258"/>
              <a:ext cx="1144905" cy="114300"/>
            </a:xfrm>
            <a:custGeom>
              <a:avLst/>
              <a:gdLst/>
              <a:ahLst/>
              <a:cxnLst/>
              <a:rect l="l" t="t" r="r" b="b"/>
              <a:pathLst>
                <a:path w="1144904" h="114300">
                  <a:moveTo>
                    <a:pt x="17729" y="79222"/>
                  </a:moveTo>
                  <a:lnTo>
                    <a:pt x="0" y="79222"/>
                  </a:lnTo>
                  <a:lnTo>
                    <a:pt x="0" y="96964"/>
                  </a:lnTo>
                  <a:lnTo>
                    <a:pt x="17729" y="96964"/>
                  </a:lnTo>
                  <a:lnTo>
                    <a:pt x="17729" y="79222"/>
                  </a:lnTo>
                  <a:close/>
                </a:path>
                <a:path w="1144904" h="114300">
                  <a:moveTo>
                    <a:pt x="17754" y="18745"/>
                  </a:moveTo>
                  <a:lnTo>
                    <a:pt x="12" y="18745"/>
                  </a:lnTo>
                  <a:lnTo>
                    <a:pt x="12" y="36474"/>
                  </a:lnTo>
                  <a:lnTo>
                    <a:pt x="17754" y="36474"/>
                  </a:lnTo>
                  <a:lnTo>
                    <a:pt x="17754" y="18745"/>
                  </a:lnTo>
                  <a:close/>
                </a:path>
                <a:path w="1144904" h="114300">
                  <a:moveTo>
                    <a:pt x="169164" y="56870"/>
                  </a:moveTo>
                  <a:lnTo>
                    <a:pt x="158978" y="15100"/>
                  </a:lnTo>
                  <a:lnTo>
                    <a:pt x="157568" y="13690"/>
                  </a:lnTo>
                  <a:lnTo>
                    <a:pt x="154927" y="11036"/>
                  </a:lnTo>
                  <a:lnTo>
                    <a:pt x="153250" y="9690"/>
                  </a:lnTo>
                  <a:lnTo>
                    <a:pt x="153250" y="56870"/>
                  </a:lnTo>
                  <a:lnTo>
                    <a:pt x="153009" y="63728"/>
                  </a:lnTo>
                  <a:lnTo>
                    <a:pt x="133540" y="100177"/>
                  </a:lnTo>
                  <a:lnTo>
                    <a:pt x="118173" y="100177"/>
                  </a:lnTo>
                  <a:lnTo>
                    <a:pt x="100711" y="57429"/>
                  </a:lnTo>
                  <a:lnTo>
                    <a:pt x="100939" y="50507"/>
                  </a:lnTo>
                  <a:lnTo>
                    <a:pt x="110502" y="20815"/>
                  </a:lnTo>
                  <a:lnTo>
                    <a:pt x="114693" y="15925"/>
                  </a:lnTo>
                  <a:lnTo>
                    <a:pt x="119849" y="13690"/>
                  </a:lnTo>
                  <a:lnTo>
                    <a:pt x="136486" y="13690"/>
                  </a:lnTo>
                  <a:lnTo>
                    <a:pt x="152819" y="48221"/>
                  </a:lnTo>
                  <a:lnTo>
                    <a:pt x="153250" y="56870"/>
                  </a:lnTo>
                  <a:lnTo>
                    <a:pt x="153250" y="9690"/>
                  </a:lnTo>
                  <a:lnTo>
                    <a:pt x="149136" y="6350"/>
                  </a:lnTo>
                  <a:lnTo>
                    <a:pt x="142519" y="2997"/>
                  </a:lnTo>
                  <a:lnTo>
                    <a:pt x="135115" y="965"/>
                  </a:lnTo>
                  <a:lnTo>
                    <a:pt x="126987" y="279"/>
                  </a:lnTo>
                  <a:lnTo>
                    <a:pt x="116446" y="1498"/>
                  </a:lnTo>
                  <a:lnTo>
                    <a:pt x="87071" y="35598"/>
                  </a:lnTo>
                  <a:lnTo>
                    <a:pt x="84797" y="57429"/>
                  </a:lnTo>
                  <a:lnTo>
                    <a:pt x="85128" y="65633"/>
                  </a:lnTo>
                  <a:lnTo>
                    <a:pt x="99047" y="102984"/>
                  </a:lnTo>
                  <a:lnTo>
                    <a:pt x="126847" y="113728"/>
                  </a:lnTo>
                  <a:lnTo>
                    <a:pt x="136652" y="112737"/>
                  </a:lnTo>
                  <a:lnTo>
                    <a:pt x="145338" y="109766"/>
                  </a:lnTo>
                  <a:lnTo>
                    <a:pt x="152831" y="104838"/>
                  </a:lnTo>
                  <a:lnTo>
                    <a:pt x="157073" y="100177"/>
                  </a:lnTo>
                  <a:lnTo>
                    <a:pt x="159118" y="97942"/>
                  </a:lnTo>
                  <a:lnTo>
                    <a:pt x="163334" y="90233"/>
                  </a:lnTo>
                  <a:lnTo>
                    <a:pt x="166497" y="80568"/>
                  </a:lnTo>
                  <a:lnTo>
                    <a:pt x="168478" y="69367"/>
                  </a:lnTo>
                  <a:lnTo>
                    <a:pt x="169151" y="57429"/>
                  </a:lnTo>
                  <a:lnTo>
                    <a:pt x="169164" y="56870"/>
                  </a:lnTo>
                  <a:close/>
                </a:path>
                <a:path w="1144904" h="114300">
                  <a:moveTo>
                    <a:pt x="268097" y="70853"/>
                  </a:moveTo>
                  <a:lnTo>
                    <a:pt x="262915" y="71539"/>
                  </a:lnTo>
                  <a:lnTo>
                    <a:pt x="259575" y="71818"/>
                  </a:lnTo>
                  <a:lnTo>
                    <a:pt x="248666" y="71818"/>
                  </a:lnTo>
                  <a:lnTo>
                    <a:pt x="248666" y="22910"/>
                  </a:lnTo>
                  <a:lnTo>
                    <a:pt x="248666" y="15240"/>
                  </a:lnTo>
                  <a:lnTo>
                    <a:pt x="248805" y="10490"/>
                  </a:lnTo>
                  <a:lnTo>
                    <a:pt x="249643" y="2374"/>
                  </a:lnTo>
                  <a:lnTo>
                    <a:pt x="234696" y="2374"/>
                  </a:lnTo>
                  <a:lnTo>
                    <a:pt x="234696" y="22910"/>
                  </a:lnTo>
                  <a:lnTo>
                    <a:pt x="234137" y="29070"/>
                  </a:lnTo>
                  <a:lnTo>
                    <a:pt x="234111" y="29629"/>
                  </a:lnTo>
                  <a:lnTo>
                    <a:pt x="233997" y="71970"/>
                  </a:lnTo>
                  <a:lnTo>
                    <a:pt x="195999" y="71970"/>
                  </a:lnTo>
                  <a:lnTo>
                    <a:pt x="225056" y="35775"/>
                  </a:lnTo>
                  <a:lnTo>
                    <a:pt x="229806" y="29629"/>
                  </a:lnTo>
                  <a:lnTo>
                    <a:pt x="231902" y="26974"/>
                  </a:lnTo>
                  <a:lnTo>
                    <a:pt x="234696" y="22910"/>
                  </a:lnTo>
                  <a:lnTo>
                    <a:pt x="234696" y="2374"/>
                  </a:lnTo>
                  <a:lnTo>
                    <a:pt x="233997" y="2374"/>
                  </a:lnTo>
                  <a:lnTo>
                    <a:pt x="230784" y="7416"/>
                  </a:lnTo>
                  <a:lnTo>
                    <a:pt x="228549" y="10490"/>
                  </a:lnTo>
                  <a:lnTo>
                    <a:pt x="189014" y="59245"/>
                  </a:lnTo>
                  <a:lnTo>
                    <a:pt x="182016" y="67627"/>
                  </a:lnTo>
                  <a:lnTo>
                    <a:pt x="178676" y="71259"/>
                  </a:lnTo>
                  <a:lnTo>
                    <a:pt x="178676" y="85788"/>
                  </a:lnTo>
                  <a:lnTo>
                    <a:pt x="183692" y="85369"/>
                  </a:lnTo>
                  <a:lnTo>
                    <a:pt x="187744" y="85242"/>
                  </a:lnTo>
                  <a:lnTo>
                    <a:pt x="233997" y="85242"/>
                  </a:lnTo>
                  <a:lnTo>
                    <a:pt x="233959" y="102984"/>
                  </a:lnTo>
                  <a:lnTo>
                    <a:pt x="233730" y="106895"/>
                  </a:lnTo>
                  <a:lnTo>
                    <a:pt x="232740" y="111645"/>
                  </a:lnTo>
                  <a:lnTo>
                    <a:pt x="249783" y="111645"/>
                  </a:lnTo>
                  <a:lnTo>
                    <a:pt x="248958" y="106616"/>
                  </a:lnTo>
                  <a:lnTo>
                    <a:pt x="248666" y="102984"/>
                  </a:lnTo>
                  <a:lnTo>
                    <a:pt x="248666" y="85242"/>
                  </a:lnTo>
                  <a:lnTo>
                    <a:pt x="259575" y="85242"/>
                  </a:lnTo>
                  <a:lnTo>
                    <a:pt x="262788" y="85509"/>
                  </a:lnTo>
                  <a:lnTo>
                    <a:pt x="268097" y="86220"/>
                  </a:lnTo>
                  <a:lnTo>
                    <a:pt x="268097" y="85242"/>
                  </a:lnTo>
                  <a:lnTo>
                    <a:pt x="268097" y="71970"/>
                  </a:lnTo>
                  <a:lnTo>
                    <a:pt x="268097" y="71818"/>
                  </a:lnTo>
                  <a:lnTo>
                    <a:pt x="268097" y="70853"/>
                  </a:lnTo>
                  <a:close/>
                </a:path>
                <a:path w="1144904" h="114300">
                  <a:moveTo>
                    <a:pt x="359041" y="75171"/>
                  </a:moveTo>
                  <a:lnTo>
                    <a:pt x="337794" y="42125"/>
                  </a:lnTo>
                  <a:lnTo>
                    <a:pt x="323265" y="39547"/>
                  </a:lnTo>
                  <a:lnTo>
                    <a:pt x="316153" y="40081"/>
                  </a:lnTo>
                  <a:lnTo>
                    <a:pt x="309829" y="41719"/>
                  </a:lnTo>
                  <a:lnTo>
                    <a:pt x="304101" y="44500"/>
                  </a:lnTo>
                  <a:lnTo>
                    <a:pt x="298818" y="48488"/>
                  </a:lnTo>
                  <a:lnTo>
                    <a:pt x="299656" y="42481"/>
                  </a:lnTo>
                  <a:lnTo>
                    <a:pt x="302310" y="15659"/>
                  </a:lnTo>
                  <a:lnTo>
                    <a:pt x="342404" y="15659"/>
                  </a:lnTo>
                  <a:lnTo>
                    <a:pt x="347294" y="15925"/>
                  </a:lnTo>
                  <a:lnTo>
                    <a:pt x="353161" y="16776"/>
                  </a:lnTo>
                  <a:lnTo>
                    <a:pt x="353161" y="1257"/>
                  </a:lnTo>
                  <a:lnTo>
                    <a:pt x="347014" y="2235"/>
                  </a:lnTo>
                  <a:lnTo>
                    <a:pt x="343941" y="2374"/>
                  </a:lnTo>
                  <a:lnTo>
                    <a:pt x="295313" y="2374"/>
                  </a:lnTo>
                  <a:lnTo>
                    <a:pt x="288061" y="1816"/>
                  </a:lnTo>
                  <a:lnTo>
                    <a:pt x="288201" y="4889"/>
                  </a:lnTo>
                  <a:lnTo>
                    <a:pt x="288061" y="12712"/>
                  </a:lnTo>
                  <a:lnTo>
                    <a:pt x="284137" y="54356"/>
                  </a:lnTo>
                  <a:lnTo>
                    <a:pt x="282600" y="63982"/>
                  </a:lnTo>
                  <a:lnTo>
                    <a:pt x="297281" y="65392"/>
                  </a:lnTo>
                  <a:lnTo>
                    <a:pt x="299237" y="61201"/>
                  </a:lnTo>
                  <a:lnTo>
                    <a:pt x="305790" y="54775"/>
                  </a:lnTo>
                  <a:lnTo>
                    <a:pt x="312508" y="52120"/>
                  </a:lnTo>
                  <a:lnTo>
                    <a:pt x="319354" y="52120"/>
                  </a:lnTo>
                  <a:lnTo>
                    <a:pt x="329311" y="53759"/>
                  </a:lnTo>
                  <a:lnTo>
                    <a:pt x="336778" y="58432"/>
                  </a:lnTo>
                  <a:lnTo>
                    <a:pt x="341464" y="65862"/>
                  </a:lnTo>
                  <a:lnTo>
                    <a:pt x="343103" y="75730"/>
                  </a:lnTo>
                  <a:lnTo>
                    <a:pt x="341363" y="85826"/>
                  </a:lnTo>
                  <a:lnTo>
                    <a:pt x="336448" y="93586"/>
                  </a:lnTo>
                  <a:lnTo>
                    <a:pt x="328777" y="98577"/>
                  </a:lnTo>
                  <a:lnTo>
                    <a:pt x="318795" y="100330"/>
                  </a:lnTo>
                  <a:lnTo>
                    <a:pt x="311099" y="100330"/>
                  </a:lnTo>
                  <a:lnTo>
                    <a:pt x="304685" y="97675"/>
                  </a:lnTo>
                  <a:lnTo>
                    <a:pt x="298538" y="90538"/>
                  </a:lnTo>
                  <a:lnTo>
                    <a:pt x="297700" y="88734"/>
                  </a:lnTo>
                  <a:lnTo>
                    <a:pt x="296291" y="84670"/>
                  </a:lnTo>
                  <a:lnTo>
                    <a:pt x="280085" y="88303"/>
                  </a:lnTo>
                  <a:lnTo>
                    <a:pt x="309714" y="113195"/>
                  </a:lnTo>
                  <a:lnTo>
                    <a:pt x="318655" y="113868"/>
                  </a:lnTo>
                  <a:lnTo>
                    <a:pt x="335445" y="111188"/>
                  </a:lnTo>
                  <a:lnTo>
                    <a:pt x="348170" y="103479"/>
                  </a:lnTo>
                  <a:lnTo>
                    <a:pt x="356222" y="91300"/>
                  </a:lnTo>
                  <a:lnTo>
                    <a:pt x="359041" y="75171"/>
                  </a:lnTo>
                  <a:close/>
                </a:path>
                <a:path w="1144904" h="114300">
                  <a:moveTo>
                    <a:pt x="417982" y="62039"/>
                  </a:moveTo>
                  <a:lnTo>
                    <a:pt x="414070" y="62738"/>
                  </a:lnTo>
                  <a:lnTo>
                    <a:pt x="410578" y="62865"/>
                  </a:lnTo>
                  <a:lnTo>
                    <a:pt x="379704" y="62865"/>
                  </a:lnTo>
                  <a:lnTo>
                    <a:pt x="376212" y="62598"/>
                  </a:lnTo>
                  <a:lnTo>
                    <a:pt x="372287" y="62039"/>
                  </a:lnTo>
                  <a:lnTo>
                    <a:pt x="372287" y="77965"/>
                  </a:lnTo>
                  <a:lnTo>
                    <a:pt x="376631" y="77266"/>
                  </a:lnTo>
                  <a:lnTo>
                    <a:pt x="379704" y="77114"/>
                  </a:lnTo>
                  <a:lnTo>
                    <a:pt x="410578" y="77114"/>
                  </a:lnTo>
                  <a:lnTo>
                    <a:pt x="413651" y="77266"/>
                  </a:lnTo>
                  <a:lnTo>
                    <a:pt x="417982" y="77965"/>
                  </a:lnTo>
                  <a:lnTo>
                    <a:pt x="417982" y="62039"/>
                  </a:lnTo>
                  <a:close/>
                </a:path>
                <a:path w="1144904" h="114300">
                  <a:moveTo>
                    <a:pt x="510425" y="52489"/>
                  </a:moveTo>
                  <a:lnTo>
                    <a:pt x="499198" y="13004"/>
                  </a:lnTo>
                  <a:lnTo>
                    <a:pt x="493560" y="7835"/>
                  </a:lnTo>
                  <a:lnTo>
                    <a:pt x="493560" y="37020"/>
                  </a:lnTo>
                  <a:lnTo>
                    <a:pt x="491655" y="46507"/>
                  </a:lnTo>
                  <a:lnTo>
                    <a:pt x="486448" y="54127"/>
                  </a:lnTo>
                  <a:lnTo>
                    <a:pt x="478637" y="59220"/>
                  </a:lnTo>
                  <a:lnTo>
                    <a:pt x="468972" y="61061"/>
                  </a:lnTo>
                  <a:lnTo>
                    <a:pt x="458787" y="59461"/>
                  </a:lnTo>
                  <a:lnTo>
                    <a:pt x="451231" y="54800"/>
                  </a:lnTo>
                  <a:lnTo>
                    <a:pt x="446544" y="47332"/>
                  </a:lnTo>
                  <a:lnTo>
                    <a:pt x="444995" y="37731"/>
                  </a:lnTo>
                  <a:lnTo>
                    <a:pt x="444931" y="30175"/>
                  </a:lnTo>
                  <a:lnTo>
                    <a:pt x="447027" y="24447"/>
                  </a:lnTo>
                  <a:lnTo>
                    <a:pt x="455980" y="15506"/>
                  </a:lnTo>
                  <a:lnTo>
                    <a:pt x="462127" y="13004"/>
                  </a:lnTo>
                  <a:lnTo>
                    <a:pt x="468972" y="13004"/>
                  </a:lnTo>
                  <a:lnTo>
                    <a:pt x="478764" y="14820"/>
                  </a:lnTo>
                  <a:lnTo>
                    <a:pt x="486549" y="19837"/>
                  </a:lnTo>
                  <a:lnTo>
                    <a:pt x="491693" y="27444"/>
                  </a:lnTo>
                  <a:lnTo>
                    <a:pt x="493560" y="37020"/>
                  </a:lnTo>
                  <a:lnTo>
                    <a:pt x="493560" y="7835"/>
                  </a:lnTo>
                  <a:lnTo>
                    <a:pt x="489712" y="4927"/>
                  </a:lnTo>
                  <a:lnTo>
                    <a:pt x="480390" y="1270"/>
                  </a:lnTo>
                  <a:lnTo>
                    <a:pt x="469950" y="0"/>
                  </a:lnTo>
                  <a:lnTo>
                    <a:pt x="453301" y="2717"/>
                  </a:lnTo>
                  <a:lnTo>
                    <a:pt x="440512" y="10388"/>
                  </a:lnTo>
                  <a:lnTo>
                    <a:pt x="432320" y="22288"/>
                  </a:lnTo>
                  <a:lnTo>
                    <a:pt x="429437" y="37731"/>
                  </a:lnTo>
                  <a:lnTo>
                    <a:pt x="430072" y="45440"/>
                  </a:lnTo>
                  <a:lnTo>
                    <a:pt x="458254" y="73152"/>
                  </a:lnTo>
                  <a:lnTo>
                    <a:pt x="466458" y="73774"/>
                  </a:lnTo>
                  <a:lnTo>
                    <a:pt x="476237" y="73774"/>
                  </a:lnTo>
                  <a:lnTo>
                    <a:pt x="483222" y="71399"/>
                  </a:lnTo>
                  <a:lnTo>
                    <a:pt x="492861" y="63576"/>
                  </a:lnTo>
                  <a:lnTo>
                    <a:pt x="494118" y="62039"/>
                  </a:lnTo>
                  <a:lnTo>
                    <a:pt x="494703" y="61061"/>
                  </a:lnTo>
                  <a:lnTo>
                    <a:pt x="496493" y="58127"/>
                  </a:lnTo>
                  <a:lnTo>
                    <a:pt x="484898" y="96697"/>
                  </a:lnTo>
                  <a:lnTo>
                    <a:pt x="478193" y="100596"/>
                  </a:lnTo>
                  <a:lnTo>
                    <a:pt x="461289" y="100596"/>
                  </a:lnTo>
                  <a:lnTo>
                    <a:pt x="447319" y="86207"/>
                  </a:lnTo>
                  <a:lnTo>
                    <a:pt x="431114" y="90678"/>
                  </a:lnTo>
                  <a:lnTo>
                    <a:pt x="467575" y="113461"/>
                  </a:lnTo>
                  <a:lnTo>
                    <a:pt x="476618" y="112776"/>
                  </a:lnTo>
                  <a:lnTo>
                    <a:pt x="484403" y="110655"/>
                  </a:lnTo>
                  <a:lnTo>
                    <a:pt x="491147" y="107035"/>
                  </a:lnTo>
                  <a:lnTo>
                    <a:pt x="497052" y="101854"/>
                  </a:lnTo>
                  <a:lnTo>
                    <a:pt x="497903" y="100596"/>
                  </a:lnTo>
                  <a:lnTo>
                    <a:pt x="502805" y="93383"/>
                  </a:lnTo>
                  <a:lnTo>
                    <a:pt x="507009" y="82372"/>
                  </a:lnTo>
                  <a:lnTo>
                    <a:pt x="509587" y="69049"/>
                  </a:lnTo>
                  <a:lnTo>
                    <a:pt x="510209" y="58127"/>
                  </a:lnTo>
                  <a:lnTo>
                    <a:pt x="510400" y="54800"/>
                  </a:lnTo>
                  <a:lnTo>
                    <a:pt x="510425" y="52489"/>
                  </a:lnTo>
                  <a:close/>
                </a:path>
                <a:path w="1144904" h="114300">
                  <a:moveTo>
                    <a:pt x="611746" y="70853"/>
                  </a:moveTo>
                  <a:lnTo>
                    <a:pt x="606564" y="71539"/>
                  </a:lnTo>
                  <a:lnTo>
                    <a:pt x="603224" y="71818"/>
                  </a:lnTo>
                  <a:lnTo>
                    <a:pt x="592315" y="71818"/>
                  </a:lnTo>
                  <a:lnTo>
                    <a:pt x="592315" y="22910"/>
                  </a:lnTo>
                  <a:lnTo>
                    <a:pt x="592315" y="15240"/>
                  </a:lnTo>
                  <a:lnTo>
                    <a:pt x="592455" y="10490"/>
                  </a:lnTo>
                  <a:lnTo>
                    <a:pt x="593293" y="2374"/>
                  </a:lnTo>
                  <a:lnTo>
                    <a:pt x="578345" y="2374"/>
                  </a:lnTo>
                  <a:lnTo>
                    <a:pt x="578345" y="22910"/>
                  </a:lnTo>
                  <a:lnTo>
                    <a:pt x="577786" y="29070"/>
                  </a:lnTo>
                  <a:lnTo>
                    <a:pt x="577761" y="29629"/>
                  </a:lnTo>
                  <a:lnTo>
                    <a:pt x="577646" y="71970"/>
                  </a:lnTo>
                  <a:lnTo>
                    <a:pt x="539648" y="71970"/>
                  </a:lnTo>
                  <a:lnTo>
                    <a:pt x="568706" y="35775"/>
                  </a:lnTo>
                  <a:lnTo>
                    <a:pt x="573455" y="29629"/>
                  </a:lnTo>
                  <a:lnTo>
                    <a:pt x="575551" y="26974"/>
                  </a:lnTo>
                  <a:lnTo>
                    <a:pt x="578345" y="22910"/>
                  </a:lnTo>
                  <a:lnTo>
                    <a:pt x="578345" y="2374"/>
                  </a:lnTo>
                  <a:lnTo>
                    <a:pt x="577646" y="2374"/>
                  </a:lnTo>
                  <a:lnTo>
                    <a:pt x="574433" y="7416"/>
                  </a:lnTo>
                  <a:lnTo>
                    <a:pt x="572198" y="10490"/>
                  </a:lnTo>
                  <a:lnTo>
                    <a:pt x="532663" y="59245"/>
                  </a:lnTo>
                  <a:lnTo>
                    <a:pt x="525665" y="67627"/>
                  </a:lnTo>
                  <a:lnTo>
                    <a:pt x="522325" y="71259"/>
                  </a:lnTo>
                  <a:lnTo>
                    <a:pt x="522325" y="85788"/>
                  </a:lnTo>
                  <a:lnTo>
                    <a:pt x="527342" y="85369"/>
                  </a:lnTo>
                  <a:lnTo>
                    <a:pt x="531393" y="85242"/>
                  </a:lnTo>
                  <a:lnTo>
                    <a:pt x="577646" y="85242"/>
                  </a:lnTo>
                  <a:lnTo>
                    <a:pt x="577608" y="102984"/>
                  </a:lnTo>
                  <a:lnTo>
                    <a:pt x="577380" y="106895"/>
                  </a:lnTo>
                  <a:lnTo>
                    <a:pt x="576389" y="111645"/>
                  </a:lnTo>
                  <a:lnTo>
                    <a:pt x="593432" y="111645"/>
                  </a:lnTo>
                  <a:lnTo>
                    <a:pt x="592607" y="106616"/>
                  </a:lnTo>
                  <a:lnTo>
                    <a:pt x="592315" y="102984"/>
                  </a:lnTo>
                  <a:lnTo>
                    <a:pt x="592315" y="85242"/>
                  </a:lnTo>
                  <a:lnTo>
                    <a:pt x="603224" y="85242"/>
                  </a:lnTo>
                  <a:lnTo>
                    <a:pt x="606437" y="85509"/>
                  </a:lnTo>
                  <a:lnTo>
                    <a:pt x="611746" y="86220"/>
                  </a:lnTo>
                  <a:lnTo>
                    <a:pt x="611746" y="85242"/>
                  </a:lnTo>
                  <a:lnTo>
                    <a:pt x="611746" y="71970"/>
                  </a:lnTo>
                  <a:lnTo>
                    <a:pt x="611746" y="71818"/>
                  </a:lnTo>
                  <a:lnTo>
                    <a:pt x="611746" y="70853"/>
                  </a:lnTo>
                  <a:close/>
                </a:path>
                <a:path w="1144904" h="114300">
                  <a:moveTo>
                    <a:pt x="702830" y="1689"/>
                  </a:moveTo>
                  <a:lnTo>
                    <a:pt x="697941" y="2247"/>
                  </a:lnTo>
                  <a:lnTo>
                    <a:pt x="694588" y="2387"/>
                  </a:lnTo>
                  <a:lnTo>
                    <a:pt x="633806" y="2387"/>
                  </a:lnTo>
                  <a:lnTo>
                    <a:pt x="629615" y="2108"/>
                  </a:lnTo>
                  <a:lnTo>
                    <a:pt x="623608" y="1397"/>
                  </a:lnTo>
                  <a:lnTo>
                    <a:pt x="623608" y="17335"/>
                  </a:lnTo>
                  <a:lnTo>
                    <a:pt x="629196" y="16637"/>
                  </a:lnTo>
                  <a:lnTo>
                    <a:pt x="633107" y="16357"/>
                  </a:lnTo>
                  <a:lnTo>
                    <a:pt x="684949" y="16357"/>
                  </a:lnTo>
                  <a:lnTo>
                    <a:pt x="677100" y="27406"/>
                  </a:lnTo>
                  <a:lnTo>
                    <a:pt x="670788" y="37109"/>
                  </a:lnTo>
                  <a:lnTo>
                    <a:pt x="650494" y="80822"/>
                  </a:lnTo>
                  <a:lnTo>
                    <a:pt x="643305" y="111645"/>
                  </a:lnTo>
                  <a:lnTo>
                    <a:pt x="661885" y="111645"/>
                  </a:lnTo>
                  <a:lnTo>
                    <a:pt x="663194" y="102654"/>
                  </a:lnTo>
                  <a:lnTo>
                    <a:pt x="664514" y="95326"/>
                  </a:lnTo>
                  <a:lnTo>
                    <a:pt x="676681" y="57327"/>
                  </a:lnTo>
                  <a:lnTo>
                    <a:pt x="695985" y="23063"/>
                  </a:lnTo>
                  <a:lnTo>
                    <a:pt x="702830" y="15379"/>
                  </a:lnTo>
                  <a:lnTo>
                    <a:pt x="702830" y="1689"/>
                  </a:lnTo>
                  <a:close/>
                </a:path>
                <a:path w="1144904" h="114300">
                  <a:moveTo>
                    <a:pt x="761631" y="62039"/>
                  </a:moveTo>
                  <a:lnTo>
                    <a:pt x="757720" y="62738"/>
                  </a:lnTo>
                  <a:lnTo>
                    <a:pt x="754227" y="62865"/>
                  </a:lnTo>
                  <a:lnTo>
                    <a:pt x="723353" y="62865"/>
                  </a:lnTo>
                  <a:lnTo>
                    <a:pt x="719861" y="62598"/>
                  </a:lnTo>
                  <a:lnTo>
                    <a:pt x="715937" y="62039"/>
                  </a:lnTo>
                  <a:lnTo>
                    <a:pt x="715937" y="77965"/>
                  </a:lnTo>
                  <a:lnTo>
                    <a:pt x="720280" y="77266"/>
                  </a:lnTo>
                  <a:lnTo>
                    <a:pt x="723353" y="77114"/>
                  </a:lnTo>
                  <a:lnTo>
                    <a:pt x="754227" y="77114"/>
                  </a:lnTo>
                  <a:lnTo>
                    <a:pt x="757301" y="77266"/>
                  </a:lnTo>
                  <a:lnTo>
                    <a:pt x="761631" y="77965"/>
                  </a:lnTo>
                  <a:lnTo>
                    <a:pt x="761631" y="62039"/>
                  </a:lnTo>
                  <a:close/>
                </a:path>
                <a:path w="1144904" h="114300">
                  <a:moveTo>
                    <a:pt x="854265" y="74612"/>
                  </a:moveTo>
                  <a:lnTo>
                    <a:pt x="852170" y="68592"/>
                  </a:lnTo>
                  <a:lnTo>
                    <a:pt x="842670" y="58267"/>
                  </a:lnTo>
                  <a:lnTo>
                    <a:pt x="837361" y="55880"/>
                  </a:lnTo>
                  <a:lnTo>
                    <a:pt x="827709" y="54635"/>
                  </a:lnTo>
                  <a:lnTo>
                    <a:pt x="834707" y="52959"/>
                  </a:lnTo>
                  <a:lnTo>
                    <a:pt x="837641" y="51828"/>
                  </a:lnTo>
                  <a:lnTo>
                    <a:pt x="847140" y="44843"/>
                  </a:lnTo>
                  <a:lnTo>
                    <a:pt x="850773" y="37312"/>
                  </a:lnTo>
                  <a:lnTo>
                    <a:pt x="850773" y="28790"/>
                  </a:lnTo>
                  <a:lnTo>
                    <a:pt x="848194" y="16929"/>
                  </a:lnTo>
                  <a:lnTo>
                    <a:pt x="840879" y="7848"/>
                  </a:lnTo>
                  <a:lnTo>
                    <a:pt x="829424" y="2044"/>
                  </a:lnTo>
                  <a:lnTo>
                    <a:pt x="814438" y="0"/>
                  </a:lnTo>
                  <a:lnTo>
                    <a:pt x="805484" y="660"/>
                  </a:lnTo>
                  <a:lnTo>
                    <a:pt x="775881" y="26263"/>
                  </a:lnTo>
                  <a:lnTo>
                    <a:pt x="792505" y="29349"/>
                  </a:lnTo>
                  <a:lnTo>
                    <a:pt x="793762" y="24726"/>
                  </a:lnTo>
                  <a:lnTo>
                    <a:pt x="794600" y="22771"/>
                  </a:lnTo>
                  <a:lnTo>
                    <a:pt x="800188" y="15659"/>
                  </a:lnTo>
                  <a:lnTo>
                    <a:pt x="805789" y="13271"/>
                  </a:lnTo>
                  <a:lnTo>
                    <a:pt x="813460" y="13271"/>
                  </a:lnTo>
                  <a:lnTo>
                    <a:pt x="822528" y="14338"/>
                  </a:lnTo>
                  <a:lnTo>
                    <a:pt x="829132" y="17487"/>
                  </a:lnTo>
                  <a:lnTo>
                    <a:pt x="833183" y="22644"/>
                  </a:lnTo>
                  <a:lnTo>
                    <a:pt x="834555" y="29756"/>
                  </a:lnTo>
                  <a:lnTo>
                    <a:pt x="834555" y="36042"/>
                  </a:lnTo>
                  <a:lnTo>
                    <a:pt x="831900" y="41211"/>
                  </a:lnTo>
                  <a:lnTo>
                    <a:pt x="823252" y="46939"/>
                  </a:lnTo>
                  <a:lnTo>
                    <a:pt x="816825" y="48348"/>
                  </a:lnTo>
                  <a:lnTo>
                    <a:pt x="806196" y="48348"/>
                  </a:lnTo>
                  <a:lnTo>
                    <a:pt x="801865" y="48056"/>
                  </a:lnTo>
                  <a:lnTo>
                    <a:pt x="798525" y="47498"/>
                  </a:lnTo>
                  <a:lnTo>
                    <a:pt x="798525" y="62306"/>
                  </a:lnTo>
                  <a:lnTo>
                    <a:pt x="802982" y="61747"/>
                  </a:lnTo>
                  <a:lnTo>
                    <a:pt x="812076" y="61620"/>
                  </a:lnTo>
                  <a:lnTo>
                    <a:pt x="823099" y="62890"/>
                  </a:lnTo>
                  <a:lnTo>
                    <a:pt x="831151" y="66624"/>
                  </a:lnTo>
                  <a:lnTo>
                    <a:pt x="836091" y="72707"/>
                  </a:lnTo>
                  <a:lnTo>
                    <a:pt x="837780" y="81038"/>
                  </a:lnTo>
                  <a:lnTo>
                    <a:pt x="836053" y="89090"/>
                  </a:lnTo>
                  <a:lnTo>
                    <a:pt x="831189" y="95211"/>
                  </a:lnTo>
                  <a:lnTo>
                    <a:pt x="823569" y="99098"/>
                  </a:lnTo>
                  <a:lnTo>
                    <a:pt x="813612" y="100457"/>
                  </a:lnTo>
                  <a:lnTo>
                    <a:pt x="806615" y="100457"/>
                  </a:lnTo>
                  <a:lnTo>
                    <a:pt x="800887" y="98640"/>
                  </a:lnTo>
                  <a:lnTo>
                    <a:pt x="792226" y="92214"/>
                  </a:lnTo>
                  <a:lnTo>
                    <a:pt x="790562" y="89560"/>
                  </a:lnTo>
                  <a:lnTo>
                    <a:pt x="788733" y="83134"/>
                  </a:lnTo>
                  <a:lnTo>
                    <a:pt x="772109" y="86626"/>
                  </a:lnTo>
                  <a:lnTo>
                    <a:pt x="802868" y="113106"/>
                  </a:lnTo>
                  <a:lnTo>
                    <a:pt x="813612" y="113868"/>
                  </a:lnTo>
                  <a:lnTo>
                    <a:pt x="823544" y="113169"/>
                  </a:lnTo>
                  <a:lnTo>
                    <a:pt x="854265" y="90398"/>
                  </a:lnTo>
                  <a:lnTo>
                    <a:pt x="854265" y="74612"/>
                  </a:lnTo>
                  <a:close/>
                </a:path>
                <a:path w="1144904" h="114300">
                  <a:moveTo>
                    <a:pt x="951763" y="76987"/>
                  </a:moveTo>
                  <a:lnTo>
                    <a:pt x="949210" y="61671"/>
                  </a:lnTo>
                  <a:lnTo>
                    <a:pt x="943762" y="53098"/>
                  </a:lnTo>
                  <a:lnTo>
                    <a:pt x="941882" y="50152"/>
                  </a:lnTo>
                  <a:lnTo>
                    <a:pt x="936256" y="46659"/>
                  </a:lnTo>
                  <a:lnTo>
                    <a:pt x="936256" y="76847"/>
                  </a:lnTo>
                  <a:lnTo>
                    <a:pt x="936256" y="82016"/>
                  </a:lnTo>
                  <a:lnTo>
                    <a:pt x="934999" y="86906"/>
                  </a:lnTo>
                  <a:lnTo>
                    <a:pt x="932903" y="90258"/>
                  </a:lnTo>
                  <a:lnTo>
                    <a:pt x="928712" y="96824"/>
                  </a:lnTo>
                  <a:lnTo>
                    <a:pt x="921169" y="100736"/>
                  </a:lnTo>
                  <a:lnTo>
                    <a:pt x="912368" y="100736"/>
                  </a:lnTo>
                  <a:lnTo>
                    <a:pt x="902563" y="98958"/>
                  </a:lnTo>
                  <a:lnTo>
                    <a:pt x="894765" y="93980"/>
                  </a:lnTo>
                  <a:lnTo>
                    <a:pt x="889609" y="86398"/>
                  </a:lnTo>
                  <a:lnTo>
                    <a:pt x="887768" y="76847"/>
                  </a:lnTo>
                  <a:lnTo>
                    <a:pt x="889673" y="67424"/>
                  </a:lnTo>
                  <a:lnTo>
                    <a:pt x="894943" y="59893"/>
                  </a:lnTo>
                  <a:lnTo>
                    <a:pt x="901560" y="55753"/>
                  </a:lnTo>
                  <a:lnTo>
                    <a:pt x="902919" y="54914"/>
                  </a:lnTo>
                  <a:lnTo>
                    <a:pt x="912914" y="53098"/>
                  </a:lnTo>
                  <a:lnTo>
                    <a:pt x="922743" y="54711"/>
                  </a:lnTo>
                  <a:lnTo>
                    <a:pt x="930084" y="59372"/>
                  </a:lnTo>
                  <a:lnTo>
                    <a:pt x="934669" y="66840"/>
                  </a:lnTo>
                  <a:lnTo>
                    <a:pt x="936256" y="76847"/>
                  </a:lnTo>
                  <a:lnTo>
                    <a:pt x="936256" y="46659"/>
                  </a:lnTo>
                  <a:lnTo>
                    <a:pt x="930236" y="42913"/>
                  </a:lnTo>
                  <a:lnTo>
                    <a:pt x="914742" y="40386"/>
                  </a:lnTo>
                  <a:lnTo>
                    <a:pt x="905649" y="40386"/>
                  </a:lnTo>
                  <a:lnTo>
                    <a:pt x="898956" y="42481"/>
                  </a:lnTo>
                  <a:lnTo>
                    <a:pt x="892556" y="47459"/>
                  </a:lnTo>
                  <a:lnTo>
                    <a:pt x="889457" y="49733"/>
                  </a:lnTo>
                  <a:lnTo>
                    <a:pt x="887920" y="51562"/>
                  </a:lnTo>
                  <a:lnTo>
                    <a:pt x="885113" y="55753"/>
                  </a:lnTo>
                  <a:lnTo>
                    <a:pt x="885825" y="47371"/>
                  </a:lnTo>
                  <a:lnTo>
                    <a:pt x="906360" y="14274"/>
                  </a:lnTo>
                  <a:lnTo>
                    <a:pt x="913612" y="13271"/>
                  </a:lnTo>
                  <a:lnTo>
                    <a:pt x="923823" y="13271"/>
                  </a:lnTo>
                  <a:lnTo>
                    <a:pt x="929690" y="17602"/>
                  </a:lnTo>
                  <a:lnTo>
                    <a:pt x="933589" y="27940"/>
                  </a:lnTo>
                  <a:lnTo>
                    <a:pt x="949248" y="23888"/>
                  </a:lnTo>
                  <a:lnTo>
                    <a:pt x="946454" y="17195"/>
                  </a:lnTo>
                  <a:lnTo>
                    <a:pt x="944359" y="13970"/>
                  </a:lnTo>
                  <a:lnTo>
                    <a:pt x="943660" y="13271"/>
                  </a:lnTo>
                  <a:lnTo>
                    <a:pt x="940587" y="10198"/>
                  </a:lnTo>
                  <a:lnTo>
                    <a:pt x="935278" y="5969"/>
                  </a:lnTo>
                  <a:lnTo>
                    <a:pt x="929017" y="2908"/>
                  </a:lnTo>
                  <a:lnTo>
                    <a:pt x="921880" y="1054"/>
                  </a:lnTo>
                  <a:lnTo>
                    <a:pt x="913904" y="419"/>
                  </a:lnTo>
                  <a:lnTo>
                    <a:pt x="904049" y="1397"/>
                  </a:lnTo>
                  <a:lnTo>
                    <a:pt x="873252" y="34848"/>
                  </a:lnTo>
                  <a:lnTo>
                    <a:pt x="870305" y="58966"/>
                  </a:lnTo>
                  <a:lnTo>
                    <a:pt x="871308" y="73634"/>
                  </a:lnTo>
                  <a:lnTo>
                    <a:pt x="891108" y="108623"/>
                  </a:lnTo>
                  <a:lnTo>
                    <a:pt x="912787" y="113868"/>
                  </a:lnTo>
                  <a:lnTo>
                    <a:pt x="928598" y="111175"/>
                  </a:lnTo>
                  <a:lnTo>
                    <a:pt x="940917" y="103606"/>
                  </a:lnTo>
                  <a:lnTo>
                    <a:pt x="942886" y="100736"/>
                  </a:lnTo>
                  <a:lnTo>
                    <a:pt x="948905" y="91960"/>
                  </a:lnTo>
                  <a:lnTo>
                    <a:pt x="951763" y="76987"/>
                  </a:lnTo>
                  <a:close/>
                </a:path>
                <a:path w="1144904" h="114300">
                  <a:moveTo>
                    <a:pt x="1051801" y="70853"/>
                  </a:moveTo>
                  <a:lnTo>
                    <a:pt x="1046619" y="71539"/>
                  </a:lnTo>
                  <a:lnTo>
                    <a:pt x="1043279" y="71818"/>
                  </a:lnTo>
                  <a:lnTo>
                    <a:pt x="1032370" y="71818"/>
                  </a:lnTo>
                  <a:lnTo>
                    <a:pt x="1032370" y="22910"/>
                  </a:lnTo>
                  <a:lnTo>
                    <a:pt x="1032370" y="15240"/>
                  </a:lnTo>
                  <a:lnTo>
                    <a:pt x="1032510" y="10490"/>
                  </a:lnTo>
                  <a:lnTo>
                    <a:pt x="1033348" y="2374"/>
                  </a:lnTo>
                  <a:lnTo>
                    <a:pt x="1018400" y="2374"/>
                  </a:lnTo>
                  <a:lnTo>
                    <a:pt x="1018400" y="22910"/>
                  </a:lnTo>
                  <a:lnTo>
                    <a:pt x="1017841" y="29070"/>
                  </a:lnTo>
                  <a:lnTo>
                    <a:pt x="1017816" y="29629"/>
                  </a:lnTo>
                  <a:lnTo>
                    <a:pt x="1017701" y="71970"/>
                  </a:lnTo>
                  <a:lnTo>
                    <a:pt x="979703" y="71970"/>
                  </a:lnTo>
                  <a:lnTo>
                    <a:pt x="1008761" y="35775"/>
                  </a:lnTo>
                  <a:lnTo>
                    <a:pt x="1013510" y="29629"/>
                  </a:lnTo>
                  <a:lnTo>
                    <a:pt x="1015606" y="26974"/>
                  </a:lnTo>
                  <a:lnTo>
                    <a:pt x="1018400" y="22910"/>
                  </a:lnTo>
                  <a:lnTo>
                    <a:pt x="1018400" y="2374"/>
                  </a:lnTo>
                  <a:lnTo>
                    <a:pt x="1017701" y="2374"/>
                  </a:lnTo>
                  <a:lnTo>
                    <a:pt x="1014488" y="7416"/>
                  </a:lnTo>
                  <a:lnTo>
                    <a:pt x="1012253" y="10490"/>
                  </a:lnTo>
                  <a:lnTo>
                    <a:pt x="972718" y="59245"/>
                  </a:lnTo>
                  <a:lnTo>
                    <a:pt x="965720" y="67627"/>
                  </a:lnTo>
                  <a:lnTo>
                    <a:pt x="962380" y="71259"/>
                  </a:lnTo>
                  <a:lnTo>
                    <a:pt x="962380" y="85788"/>
                  </a:lnTo>
                  <a:lnTo>
                    <a:pt x="967397" y="85369"/>
                  </a:lnTo>
                  <a:lnTo>
                    <a:pt x="971448" y="85242"/>
                  </a:lnTo>
                  <a:lnTo>
                    <a:pt x="1017701" y="85242"/>
                  </a:lnTo>
                  <a:lnTo>
                    <a:pt x="1017663" y="102984"/>
                  </a:lnTo>
                  <a:lnTo>
                    <a:pt x="1017435" y="106895"/>
                  </a:lnTo>
                  <a:lnTo>
                    <a:pt x="1016444" y="111645"/>
                  </a:lnTo>
                  <a:lnTo>
                    <a:pt x="1033487" y="111645"/>
                  </a:lnTo>
                  <a:lnTo>
                    <a:pt x="1032662" y="106616"/>
                  </a:lnTo>
                  <a:lnTo>
                    <a:pt x="1032370" y="102984"/>
                  </a:lnTo>
                  <a:lnTo>
                    <a:pt x="1032370" y="85242"/>
                  </a:lnTo>
                  <a:lnTo>
                    <a:pt x="1043279" y="85242"/>
                  </a:lnTo>
                  <a:lnTo>
                    <a:pt x="1046492" y="85509"/>
                  </a:lnTo>
                  <a:lnTo>
                    <a:pt x="1051801" y="86220"/>
                  </a:lnTo>
                  <a:lnTo>
                    <a:pt x="1051801" y="85242"/>
                  </a:lnTo>
                  <a:lnTo>
                    <a:pt x="1051801" y="71970"/>
                  </a:lnTo>
                  <a:lnTo>
                    <a:pt x="1051801" y="71818"/>
                  </a:lnTo>
                  <a:lnTo>
                    <a:pt x="1051801" y="70853"/>
                  </a:lnTo>
                  <a:close/>
                </a:path>
                <a:path w="1144904" h="114300">
                  <a:moveTo>
                    <a:pt x="1144549" y="76987"/>
                  </a:moveTo>
                  <a:lnTo>
                    <a:pt x="1141996" y="61671"/>
                  </a:lnTo>
                  <a:lnTo>
                    <a:pt x="1136548" y="53098"/>
                  </a:lnTo>
                  <a:lnTo>
                    <a:pt x="1134668" y="50152"/>
                  </a:lnTo>
                  <a:lnTo>
                    <a:pt x="1129042" y="46659"/>
                  </a:lnTo>
                  <a:lnTo>
                    <a:pt x="1129042" y="76847"/>
                  </a:lnTo>
                  <a:lnTo>
                    <a:pt x="1129042" y="82016"/>
                  </a:lnTo>
                  <a:lnTo>
                    <a:pt x="1127785" y="86906"/>
                  </a:lnTo>
                  <a:lnTo>
                    <a:pt x="1125689" y="90258"/>
                  </a:lnTo>
                  <a:lnTo>
                    <a:pt x="1121498" y="96824"/>
                  </a:lnTo>
                  <a:lnTo>
                    <a:pt x="1113955" y="100736"/>
                  </a:lnTo>
                  <a:lnTo>
                    <a:pt x="1105154" y="100736"/>
                  </a:lnTo>
                  <a:lnTo>
                    <a:pt x="1095349" y="98958"/>
                  </a:lnTo>
                  <a:lnTo>
                    <a:pt x="1087551" y="93980"/>
                  </a:lnTo>
                  <a:lnTo>
                    <a:pt x="1082395" y="86398"/>
                  </a:lnTo>
                  <a:lnTo>
                    <a:pt x="1080554" y="76847"/>
                  </a:lnTo>
                  <a:lnTo>
                    <a:pt x="1082459" y="67424"/>
                  </a:lnTo>
                  <a:lnTo>
                    <a:pt x="1087729" y="59893"/>
                  </a:lnTo>
                  <a:lnTo>
                    <a:pt x="1094346" y="55753"/>
                  </a:lnTo>
                  <a:lnTo>
                    <a:pt x="1095705" y="54914"/>
                  </a:lnTo>
                  <a:lnTo>
                    <a:pt x="1105700" y="53098"/>
                  </a:lnTo>
                  <a:lnTo>
                    <a:pt x="1115529" y="54711"/>
                  </a:lnTo>
                  <a:lnTo>
                    <a:pt x="1122870" y="59372"/>
                  </a:lnTo>
                  <a:lnTo>
                    <a:pt x="1127455" y="66840"/>
                  </a:lnTo>
                  <a:lnTo>
                    <a:pt x="1129042" y="76847"/>
                  </a:lnTo>
                  <a:lnTo>
                    <a:pt x="1129042" y="46659"/>
                  </a:lnTo>
                  <a:lnTo>
                    <a:pt x="1123022" y="42913"/>
                  </a:lnTo>
                  <a:lnTo>
                    <a:pt x="1107528" y="40386"/>
                  </a:lnTo>
                  <a:lnTo>
                    <a:pt x="1098435" y="40386"/>
                  </a:lnTo>
                  <a:lnTo>
                    <a:pt x="1091742" y="42481"/>
                  </a:lnTo>
                  <a:lnTo>
                    <a:pt x="1085342" y="47459"/>
                  </a:lnTo>
                  <a:lnTo>
                    <a:pt x="1082243" y="49733"/>
                  </a:lnTo>
                  <a:lnTo>
                    <a:pt x="1080706" y="51562"/>
                  </a:lnTo>
                  <a:lnTo>
                    <a:pt x="1077899" y="55753"/>
                  </a:lnTo>
                  <a:lnTo>
                    <a:pt x="1078611" y="47371"/>
                  </a:lnTo>
                  <a:lnTo>
                    <a:pt x="1099146" y="14274"/>
                  </a:lnTo>
                  <a:lnTo>
                    <a:pt x="1106398" y="13271"/>
                  </a:lnTo>
                  <a:lnTo>
                    <a:pt x="1116609" y="13271"/>
                  </a:lnTo>
                  <a:lnTo>
                    <a:pt x="1122476" y="17602"/>
                  </a:lnTo>
                  <a:lnTo>
                    <a:pt x="1126375" y="27940"/>
                  </a:lnTo>
                  <a:lnTo>
                    <a:pt x="1142034" y="23888"/>
                  </a:lnTo>
                  <a:lnTo>
                    <a:pt x="1139240" y="17195"/>
                  </a:lnTo>
                  <a:lnTo>
                    <a:pt x="1137145" y="13970"/>
                  </a:lnTo>
                  <a:lnTo>
                    <a:pt x="1136446" y="13271"/>
                  </a:lnTo>
                  <a:lnTo>
                    <a:pt x="1133373" y="10198"/>
                  </a:lnTo>
                  <a:lnTo>
                    <a:pt x="1128064" y="5969"/>
                  </a:lnTo>
                  <a:lnTo>
                    <a:pt x="1121803" y="2908"/>
                  </a:lnTo>
                  <a:lnTo>
                    <a:pt x="1114666" y="1054"/>
                  </a:lnTo>
                  <a:lnTo>
                    <a:pt x="1106690" y="419"/>
                  </a:lnTo>
                  <a:lnTo>
                    <a:pt x="1096835" y="1397"/>
                  </a:lnTo>
                  <a:lnTo>
                    <a:pt x="1066038" y="34848"/>
                  </a:lnTo>
                  <a:lnTo>
                    <a:pt x="1063091" y="58966"/>
                  </a:lnTo>
                  <a:lnTo>
                    <a:pt x="1064094" y="73634"/>
                  </a:lnTo>
                  <a:lnTo>
                    <a:pt x="1083894" y="108623"/>
                  </a:lnTo>
                  <a:lnTo>
                    <a:pt x="1105573" y="113868"/>
                  </a:lnTo>
                  <a:lnTo>
                    <a:pt x="1121384" y="111175"/>
                  </a:lnTo>
                  <a:lnTo>
                    <a:pt x="1133703" y="103606"/>
                  </a:lnTo>
                  <a:lnTo>
                    <a:pt x="1135672" y="100736"/>
                  </a:lnTo>
                  <a:lnTo>
                    <a:pt x="1141691" y="91960"/>
                  </a:lnTo>
                  <a:lnTo>
                    <a:pt x="1144549" y="7698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510" y="7532255"/>
              <a:ext cx="421643" cy="1116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71676" y="7531138"/>
              <a:ext cx="1183640" cy="139700"/>
            </a:xfrm>
            <a:custGeom>
              <a:avLst/>
              <a:gdLst/>
              <a:ahLst/>
              <a:cxnLst/>
              <a:rect l="l" t="t" r="r" b="b"/>
              <a:pathLst>
                <a:path w="1183639" h="139700">
                  <a:moveTo>
                    <a:pt x="17741" y="78943"/>
                  </a:moveTo>
                  <a:lnTo>
                    <a:pt x="0" y="78943"/>
                  </a:lnTo>
                  <a:lnTo>
                    <a:pt x="0" y="96685"/>
                  </a:lnTo>
                  <a:lnTo>
                    <a:pt x="17741" y="96685"/>
                  </a:lnTo>
                  <a:lnTo>
                    <a:pt x="17741" y="78943"/>
                  </a:lnTo>
                  <a:close/>
                </a:path>
                <a:path w="1183639" h="139700">
                  <a:moveTo>
                    <a:pt x="17754" y="18453"/>
                  </a:moveTo>
                  <a:lnTo>
                    <a:pt x="12" y="18453"/>
                  </a:lnTo>
                  <a:lnTo>
                    <a:pt x="12" y="36195"/>
                  </a:lnTo>
                  <a:lnTo>
                    <a:pt x="17754" y="36195"/>
                  </a:lnTo>
                  <a:lnTo>
                    <a:pt x="17754" y="18453"/>
                  </a:lnTo>
                  <a:close/>
                </a:path>
                <a:path w="1183639" h="139700">
                  <a:moveTo>
                    <a:pt x="105473" y="33108"/>
                  </a:moveTo>
                  <a:lnTo>
                    <a:pt x="88277" y="33108"/>
                  </a:lnTo>
                  <a:lnTo>
                    <a:pt x="88988" y="38417"/>
                  </a:lnTo>
                  <a:lnTo>
                    <a:pt x="89230" y="42468"/>
                  </a:lnTo>
                  <a:lnTo>
                    <a:pt x="89230" y="101295"/>
                  </a:lnTo>
                  <a:lnTo>
                    <a:pt x="88988" y="104927"/>
                  </a:lnTo>
                  <a:lnTo>
                    <a:pt x="88277" y="111353"/>
                  </a:lnTo>
                  <a:lnTo>
                    <a:pt x="105473" y="111353"/>
                  </a:lnTo>
                  <a:lnTo>
                    <a:pt x="104775" y="105486"/>
                  </a:lnTo>
                  <a:lnTo>
                    <a:pt x="104495" y="101295"/>
                  </a:lnTo>
                  <a:lnTo>
                    <a:pt x="104495" y="42468"/>
                  </a:lnTo>
                  <a:lnTo>
                    <a:pt x="104775" y="38138"/>
                  </a:lnTo>
                  <a:lnTo>
                    <a:pt x="105473" y="33108"/>
                  </a:lnTo>
                  <a:close/>
                </a:path>
                <a:path w="1183639" h="139700">
                  <a:moveTo>
                    <a:pt x="105752" y="2095"/>
                  </a:moveTo>
                  <a:lnTo>
                    <a:pt x="88011" y="2095"/>
                  </a:lnTo>
                  <a:lnTo>
                    <a:pt x="88011" y="17741"/>
                  </a:lnTo>
                  <a:lnTo>
                    <a:pt x="105752" y="17741"/>
                  </a:lnTo>
                  <a:lnTo>
                    <a:pt x="105752" y="2095"/>
                  </a:lnTo>
                  <a:close/>
                </a:path>
                <a:path w="1183639" h="139700">
                  <a:moveTo>
                    <a:pt x="196710" y="111366"/>
                  </a:moveTo>
                  <a:lnTo>
                    <a:pt x="196011" y="106476"/>
                  </a:lnTo>
                  <a:lnTo>
                    <a:pt x="195732" y="101727"/>
                  </a:lnTo>
                  <a:lnTo>
                    <a:pt x="195732" y="51981"/>
                  </a:lnTo>
                  <a:lnTo>
                    <a:pt x="194322" y="46405"/>
                  </a:lnTo>
                  <a:lnTo>
                    <a:pt x="186512" y="35369"/>
                  </a:lnTo>
                  <a:lnTo>
                    <a:pt x="178396" y="31724"/>
                  </a:lnTo>
                  <a:lnTo>
                    <a:pt x="168211" y="31724"/>
                  </a:lnTo>
                  <a:lnTo>
                    <a:pt x="159613" y="32562"/>
                  </a:lnTo>
                  <a:lnTo>
                    <a:pt x="152158" y="35140"/>
                  </a:lnTo>
                  <a:lnTo>
                    <a:pt x="145605" y="39573"/>
                  </a:lnTo>
                  <a:lnTo>
                    <a:pt x="139700" y="45986"/>
                  </a:lnTo>
                  <a:lnTo>
                    <a:pt x="139979" y="41084"/>
                  </a:lnTo>
                  <a:lnTo>
                    <a:pt x="139979" y="33121"/>
                  </a:lnTo>
                  <a:lnTo>
                    <a:pt x="124053" y="33121"/>
                  </a:lnTo>
                  <a:lnTo>
                    <a:pt x="124879" y="38709"/>
                  </a:lnTo>
                  <a:lnTo>
                    <a:pt x="125171" y="43180"/>
                  </a:lnTo>
                  <a:lnTo>
                    <a:pt x="125171" y="101574"/>
                  </a:lnTo>
                  <a:lnTo>
                    <a:pt x="124879" y="105498"/>
                  </a:lnTo>
                  <a:lnTo>
                    <a:pt x="124053" y="111366"/>
                  </a:lnTo>
                  <a:lnTo>
                    <a:pt x="140957" y="111366"/>
                  </a:lnTo>
                  <a:lnTo>
                    <a:pt x="140258" y="105638"/>
                  </a:lnTo>
                  <a:lnTo>
                    <a:pt x="139979" y="100609"/>
                  </a:lnTo>
                  <a:lnTo>
                    <a:pt x="139979" y="66382"/>
                  </a:lnTo>
                  <a:lnTo>
                    <a:pt x="142074" y="60655"/>
                  </a:lnTo>
                  <a:lnTo>
                    <a:pt x="144030" y="57289"/>
                  </a:lnTo>
                  <a:lnTo>
                    <a:pt x="153403" y="47231"/>
                  </a:lnTo>
                  <a:lnTo>
                    <a:pt x="158978" y="44577"/>
                  </a:lnTo>
                  <a:lnTo>
                    <a:pt x="176034" y="44577"/>
                  </a:lnTo>
                  <a:lnTo>
                    <a:pt x="180632" y="50177"/>
                  </a:lnTo>
                  <a:lnTo>
                    <a:pt x="180632" y="101028"/>
                  </a:lnTo>
                  <a:lnTo>
                    <a:pt x="180365" y="105359"/>
                  </a:lnTo>
                  <a:lnTo>
                    <a:pt x="179666" y="111366"/>
                  </a:lnTo>
                  <a:lnTo>
                    <a:pt x="196710" y="111366"/>
                  </a:lnTo>
                  <a:close/>
                </a:path>
                <a:path w="1183639" h="139700">
                  <a:moveTo>
                    <a:pt x="267804" y="3352"/>
                  </a:moveTo>
                  <a:lnTo>
                    <a:pt x="262077" y="1397"/>
                  </a:lnTo>
                  <a:lnTo>
                    <a:pt x="257327" y="558"/>
                  </a:lnTo>
                  <a:lnTo>
                    <a:pt x="242785" y="558"/>
                  </a:lnTo>
                  <a:lnTo>
                    <a:pt x="235521" y="2933"/>
                  </a:lnTo>
                  <a:lnTo>
                    <a:pt x="227698" y="11315"/>
                  </a:lnTo>
                  <a:lnTo>
                    <a:pt x="226021" y="16764"/>
                  </a:lnTo>
                  <a:lnTo>
                    <a:pt x="226021" y="33108"/>
                  </a:lnTo>
                  <a:lnTo>
                    <a:pt x="215138" y="33108"/>
                  </a:lnTo>
                  <a:lnTo>
                    <a:pt x="211074" y="32842"/>
                  </a:lnTo>
                  <a:lnTo>
                    <a:pt x="207314" y="32283"/>
                  </a:lnTo>
                  <a:lnTo>
                    <a:pt x="207314" y="46240"/>
                  </a:lnTo>
                  <a:lnTo>
                    <a:pt x="211632" y="45681"/>
                  </a:lnTo>
                  <a:lnTo>
                    <a:pt x="215404" y="45415"/>
                  </a:lnTo>
                  <a:lnTo>
                    <a:pt x="220294" y="45415"/>
                  </a:lnTo>
                  <a:lnTo>
                    <a:pt x="226021" y="45415"/>
                  </a:lnTo>
                  <a:lnTo>
                    <a:pt x="226021" y="100876"/>
                  </a:lnTo>
                  <a:lnTo>
                    <a:pt x="225755" y="106476"/>
                  </a:lnTo>
                  <a:lnTo>
                    <a:pt x="225044" y="111353"/>
                  </a:lnTo>
                  <a:lnTo>
                    <a:pt x="241960" y="111353"/>
                  </a:lnTo>
                  <a:lnTo>
                    <a:pt x="241249" y="106476"/>
                  </a:lnTo>
                  <a:lnTo>
                    <a:pt x="240982" y="101574"/>
                  </a:lnTo>
                  <a:lnTo>
                    <a:pt x="240982" y="45415"/>
                  </a:lnTo>
                  <a:lnTo>
                    <a:pt x="254673" y="45415"/>
                  </a:lnTo>
                  <a:lnTo>
                    <a:pt x="263194" y="46240"/>
                  </a:lnTo>
                  <a:lnTo>
                    <a:pt x="263194" y="32283"/>
                  </a:lnTo>
                  <a:lnTo>
                    <a:pt x="253403" y="33108"/>
                  </a:lnTo>
                  <a:lnTo>
                    <a:pt x="240982" y="33108"/>
                  </a:lnTo>
                  <a:lnTo>
                    <a:pt x="240982" y="20815"/>
                  </a:lnTo>
                  <a:lnTo>
                    <a:pt x="241541" y="18034"/>
                  </a:lnTo>
                  <a:lnTo>
                    <a:pt x="244894" y="13970"/>
                  </a:lnTo>
                  <a:lnTo>
                    <a:pt x="247967" y="12865"/>
                  </a:lnTo>
                  <a:lnTo>
                    <a:pt x="256768" y="12865"/>
                  </a:lnTo>
                  <a:lnTo>
                    <a:pt x="260121" y="13690"/>
                  </a:lnTo>
                  <a:lnTo>
                    <a:pt x="264312" y="15786"/>
                  </a:lnTo>
                  <a:lnTo>
                    <a:pt x="267804" y="3352"/>
                  </a:lnTo>
                  <a:close/>
                </a:path>
                <a:path w="1183639" h="139700">
                  <a:moveTo>
                    <a:pt x="354241" y="71958"/>
                  </a:moveTo>
                  <a:lnTo>
                    <a:pt x="351485" y="55054"/>
                  </a:lnTo>
                  <a:lnTo>
                    <a:pt x="344131" y="43040"/>
                  </a:lnTo>
                  <a:lnTo>
                    <a:pt x="343535" y="42062"/>
                  </a:lnTo>
                  <a:lnTo>
                    <a:pt x="339191" y="39192"/>
                  </a:lnTo>
                  <a:lnTo>
                    <a:pt x="339191" y="72377"/>
                  </a:lnTo>
                  <a:lnTo>
                    <a:pt x="337477" y="84429"/>
                  </a:lnTo>
                  <a:lnTo>
                    <a:pt x="332600" y="93484"/>
                  </a:lnTo>
                  <a:lnTo>
                    <a:pt x="324853" y="99187"/>
                  </a:lnTo>
                  <a:lnTo>
                    <a:pt x="314591" y="101168"/>
                  </a:lnTo>
                  <a:lnTo>
                    <a:pt x="304241" y="99161"/>
                  </a:lnTo>
                  <a:lnTo>
                    <a:pt x="296456" y="93383"/>
                  </a:lnTo>
                  <a:lnTo>
                    <a:pt x="291566" y="84201"/>
                  </a:lnTo>
                  <a:lnTo>
                    <a:pt x="289864" y="71958"/>
                  </a:lnTo>
                  <a:lnTo>
                    <a:pt x="291579" y="59905"/>
                  </a:lnTo>
                  <a:lnTo>
                    <a:pt x="296532" y="50800"/>
                  </a:lnTo>
                  <a:lnTo>
                    <a:pt x="304355" y="45046"/>
                  </a:lnTo>
                  <a:lnTo>
                    <a:pt x="314731" y="43040"/>
                  </a:lnTo>
                  <a:lnTo>
                    <a:pt x="324967" y="45059"/>
                  </a:lnTo>
                  <a:lnTo>
                    <a:pt x="332663" y="50850"/>
                  </a:lnTo>
                  <a:lnTo>
                    <a:pt x="337502" y="60083"/>
                  </a:lnTo>
                  <a:lnTo>
                    <a:pt x="339191" y="72377"/>
                  </a:lnTo>
                  <a:lnTo>
                    <a:pt x="339191" y="39192"/>
                  </a:lnTo>
                  <a:lnTo>
                    <a:pt x="331038" y="33794"/>
                  </a:lnTo>
                  <a:lnTo>
                    <a:pt x="314591" y="30886"/>
                  </a:lnTo>
                  <a:lnTo>
                    <a:pt x="298107" y="33794"/>
                  </a:lnTo>
                  <a:lnTo>
                    <a:pt x="285559" y="42087"/>
                  </a:lnTo>
                  <a:lnTo>
                    <a:pt x="277571" y="55118"/>
                  </a:lnTo>
                  <a:lnTo>
                    <a:pt x="274815" y="71958"/>
                  </a:lnTo>
                  <a:lnTo>
                    <a:pt x="274789" y="72377"/>
                  </a:lnTo>
                  <a:lnTo>
                    <a:pt x="277571" y="89382"/>
                  </a:lnTo>
                  <a:lnTo>
                    <a:pt x="285584" y="102400"/>
                  </a:lnTo>
                  <a:lnTo>
                    <a:pt x="298170" y="110693"/>
                  </a:lnTo>
                  <a:lnTo>
                    <a:pt x="314731" y="113588"/>
                  </a:lnTo>
                  <a:lnTo>
                    <a:pt x="330987" y="110642"/>
                  </a:lnTo>
                  <a:lnTo>
                    <a:pt x="343458" y="102273"/>
                  </a:lnTo>
                  <a:lnTo>
                    <a:pt x="344131" y="101168"/>
                  </a:lnTo>
                  <a:lnTo>
                    <a:pt x="351447" y="89192"/>
                  </a:lnTo>
                  <a:lnTo>
                    <a:pt x="354215" y="72377"/>
                  </a:lnTo>
                  <a:lnTo>
                    <a:pt x="354241" y="71958"/>
                  </a:lnTo>
                  <a:close/>
                </a:path>
                <a:path w="1183639" h="139700">
                  <a:moveTo>
                    <a:pt x="482104" y="47358"/>
                  </a:moveTo>
                  <a:lnTo>
                    <a:pt x="462305" y="10058"/>
                  </a:lnTo>
                  <a:lnTo>
                    <a:pt x="429006" y="0"/>
                  </a:lnTo>
                  <a:lnTo>
                    <a:pt x="415709" y="1143"/>
                  </a:lnTo>
                  <a:lnTo>
                    <a:pt x="376186" y="26365"/>
                  </a:lnTo>
                  <a:lnTo>
                    <a:pt x="367157" y="58267"/>
                  </a:lnTo>
                  <a:lnTo>
                    <a:pt x="371335" y="80708"/>
                  </a:lnTo>
                  <a:lnTo>
                    <a:pt x="383298" y="98259"/>
                  </a:lnTo>
                  <a:lnTo>
                    <a:pt x="401828" y="109588"/>
                  </a:lnTo>
                  <a:lnTo>
                    <a:pt x="425792" y="113588"/>
                  </a:lnTo>
                  <a:lnTo>
                    <a:pt x="432219" y="113334"/>
                  </a:lnTo>
                  <a:lnTo>
                    <a:pt x="465518" y="103263"/>
                  </a:lnTo>
                  <a:lnTo>
                    <a:pt x="468541" y="101434"/>
                  </a:lnTo>
                  <a:lnTo>
                    <a:pt x="461987" y="92214"/>
                  </a:lnTo>
                  <a:lnTo>
                    <a:pt x="456679" y="96126"/>
                  </a:lnTo>
                  <a:lnTo>
                    <a:pt x="453872" y="97663"/>
                  </a:lnTo>
                  <a:lnTo>
                    <a:pt x="449122" y="99339"/>
                  </a:lnTo>
                  <a:lnTo>
                    <a:pt x="442277" y="101854"/>
                  </a:lnTo>
                  <a:lnTo>
                    <a:pt x="433895" y="103263"/>
                  </a:lnTo>
                  <a:lnTo>
                    <a:pt x="426212" y="103263"/>
                  </a:lnTo>
                  <a:lnTo>
                    <a:pt x="406857" y="99987"/>
                  </a:lnTo>
                  <a:lnTo>
                    <a:pt x="391807" y="90779"/>
                  </a:lnTo>
                  <a:lnTo>
                    <a:pt x="382041" y="76555"/>
                  </a:lnTo>
                  <a:lnTo>
                    <a:pt x="378574" y="58267"/>
                  </a:lnTo>
                  <a:lnTo>
                    <a:pt x="382409" y="39077"/>
                  </a:lnTo>
                  <a:lnTo>
                    <a:pt x="393039" y="23799"/>
                  </a:lnTo>
                  <a:lnTo>
                    <a:pt x="409155" y="13703"/>
                  </a:lnTo>
                  <a:lnTo>
                    <a:pt x="429425" y="10058"/>
                  </a:lnTo>
                  <a:lnTo>
                    <a:pt x="446519" y="12827"/>
                  </a:lnTo>
                  <a:lnTo>
                    <a:pt x="459752" y="20586"/>
                  </a:lnTo>
                  <a:lnTo>
                    <a:pt x="468299" y="32588"/>
                  </a:lnTo>
                  <a:lnTo>
                    <a:pt x="471195" y="47358"/>
                  </a:lnTo>
                  <a:lnTo>
                    <a:pt x="471233" y="49022"/>
                  </a:lnTo>
                  <a:lnTo>
                    <a:pt x="470433" y="56781"/>
                  </a:lnTo>
                  <a:lnTo>
                    <a:pt x="453453" y="37033"/>
                  </a:lnTo>
                  <a:lnTo>
                    <a:pt x="454875" y="31165"/>
                  </a:lnTo>
                  <a:lnTo>
                    <a:pt x="455028" y="30607"/>
                  </a:lnTo>
                  <a:lnTo>
                    <a:pt x="456120" y="27381"/>
                  </a:lnTo>
                  <a:lnTo>
                    <a:pt x="457377" y="24028"/>
                  </a:lnTo>
                  <a:lnTo>
                    <a:pt x="445909" y="24028"/>
                  </a:lnTo>
                  <a:lnTo>
                    <a:pt x="444106" y="30607"/>
                  </a:lnTo>
                  <a:lnTo>
                    <a:pt x="442417" y="24726"/>
                  </a:lnTo>
                  <a:lnTo>
                    <a:pt x="439204" y="22682"/>
                  </a:lnTo>
                  <a:lnTo>
                    <a:pt x="439204" y="42202"/>
                  </a:lnTo>
                  <a:lnTo>
                    <a:pt x="438670" y="49022"/>
                  </a:lnTo>
                  <a:lnTo>
                    <a:pt x="421881" y="79781"/>
                  </a:lnTo>
                  <a:lnTo>
                    <a:pt x="410006" y="79781"/>
                  </a:lnTo>
                  <a:lnTo>
                    <a:pt x="406793" y="75031"/>
                  </a:lnTo>
                  <a:lnTo>
                    <a:pt x="406831" y="57988"/>
                  </a:lnTo>
                  <a:lnTo>
                    <a:pt x="436143" y="31165"/>
                  </a:lnTo>
                  <a:lnTo>
                    <a:pt x="439204" y="42202"/>
                  </a:lnTo>
                  <a:lnTo>
                    <a:pt x="439204" y="22682"/>
                  </a:lnTo>
                  <a:lnTo>
                    <a:pt x="437388" y="21513"/>
                  </a:lnTo>
                  <a:lnTo>
                    <a:pt x="429564" y="21513"/>
                  </a:lnTo>
                  <a:lnTo>
                    <a:pt x="416179" y="25006"/>
                  </a:lnTo>
                  <a:lnTo>
                    <a:pt x="405257" y="34480"/>
                  </a:lnTo>
                  <a:lnTo>
                    <a:pt x="397891" y="48526"/>
                  </a:lnTo>
                  <a:lnTo>
                    <a:pt x="395198" y="65671"/>
                  </a:lnTo>
                  <a:lnTo>
                    <a:pt x="396595" y="75755"/>
                  </a:lnTo>
                  <a:lnTo>
                    <a:pt x="400608" y="83362"/>
                  </a:lnTo>
                  <a:lnTo>
                    <a:pt x="406984" y="88176"/>
                  </a:lnTo>
                  <a:lnTo>
                    <a:pt x="415455" y="89839"/>
                  </a:lnTo>
                  <a:lnTo>
                    <a:pt x="419646" y="89839"/>
                  </a:lnTo>
                  <a:lnTo>
                    <a:pt x="423837" y="88722"/>
                  </a:lnTo>
                  <a:lnTo>
                    <a:pt x="427202" y="86766"/>
                  </a:lnTo>
                  <a:lnTo>
                    <a:pt x="429704" y="85369"/>
                  </a:lnTo>
                  <a:lnTo>
                    <a:pt x="431241" y="83832"/>
                  </a:lnTo>
                  <a:lnTo>
                    <a:pt x="434174" y="80200"/>
                  </a:lnTo>
                  <a:lnTo>
                    <a:pt x="434047" y="87185"/>
                  </a:lnTo>
                  <a:lnTo>
                    <a:pt x="438505" y="90957"/>
                  </a:lnTo>
                  <a:lnTo>
                    <a:pt x="445084" y="90957"/>
                  </a:lnTo>
                  <a:lnTo>
                    <a:pt x="451472" y="90195"/>
                  </a:lnTo>
                  <a:lnTo>
                    <a:pt x="457873" y="87998"/>
                  </a:lnTo>
                  <a:lnTo>
                    <a:pt x="463994" y="84480"/>
                  </a:lnTo>
                  <a:lnTo>
                    <a:pt x="467715" y="81318"/>
                  </a:lnTo>
                  <a:lnTo>
                    <a:pt x="469531" y="79781"/>
                  </a:lnTo>
                  <a:lnTo>
                    <a:pt x="474967" y="73113"/>
                  </a:lnTo>
                  <a:lnTo>
                    <a:pt x="478904" y="65366"/>
                  </a:lnTo>
                  <a:lnTo>
                    <a:pt x="481279" y="56781"/>
                  </a:lnTo>
                  <a:lnTo>
                    <a:pt x="482104" y="47358"/>
                  </a:lnTo>
                  <a:close/>
                </a:path>
                <a:path w="1183639" h="139700">
                  <a:moveTo>
                    <a:pt x="563130" y="82727"/>
                  </a:moveTo>
                  <a:lnTo>
                    <a:pt x="523722" y="63017"/>
                  </a:lnTo>
                  <a:lnTo>
                    <a:pt x="520509" y="62039"/>
                  </a:lnTo>
                  <a:lnTo>
                    <a:pt x="517283" y="60363"/>
                  </a:lnTo>
                  <a:lnTo>
                    <a:pt x="514502" y="58686"/>
                  </a:lnTo>
                  <a:lnTo>
                    <a:pt x="512826" y="56172"/>
                  </a:lnTo>
                  <a:lnTo>
                    <a:pt x="512826" y="46812"/>
                  </a:lnTo>
                  <a:lnTo>
                    <a:pt x="519252" y="42341"/>
                  </a:lnTo>
                  <a:lnTo>
                    <a:pt x="534479" y="42341"/>
                  </a:lnTo>
                  <a:lnTo>
                    <a:pt x="538949" y="44018"/>
                  </a:lnTo>
                  <a:lnTo>
                    <a:pt x="543699" y="49047"/>
                  </a:lnTo>
                  <a:lnTo>
                    <a:pt x="544398" y="50584"/>
                  </a:lnTo>
                  <a:lnTo>
                    <a:pt x="544957" y="54076"/>
                  </a:lnTo>
                  <a:lnTo>
                    <a:pt x="560463" y="51981"/>
                  </a:lnTo>
                  <a:lnTo>
                    <a:pt x="558507" y="45262"/>
                  </a:lnTo>
                  <a:lnTo>
                    <a:pt x="556691" y="41922"/>
                  </a:lnTo>
                  <a:lnTo>
                    <a:pt x="547611" y="33667"/>
                  </a:lnTo>
                  <a:lnTo>
                    <a:pt x="539229" y="31013"/>
                  </a:lnTo>
                  <a:lnTo>
                    <a:pt x="528751" y="31013"/>
                  </a:lnTo>
                  <a:lnTo>
                    <a:pt x="498017" y="48069"/>
                  </a:lnTo>
                  <a:lnTo>
                    <a:pt x="498017" y="60921"/>
                  </a:lnTo>
                  <a:lnTo>
                    <a:pt x="501650" y="66941"/>
                  </a:lnTo>
                  <a:lnTo>
                    <a:pt x="513245" y="73355"/>
                  </a:lnTo>
                  <a:lnTo>
                    <a:pt x="517715" y="74752"/>
                  </a:lnTo>
                  <a:lnTo>
                    <a:pt x="539229" y="79362"/>
                  </a:lnTo>
                  <a:lnTo>
                    <a:pt x="541185" y="79921"/>
                  </a:lnTo>
                  <a:lnTo>
                    <a:pt x="546633" y="83553"/>
                  </a:lnTo>
                  <a:lnTo>
                    <a:pt x="548030" y="86360"/>
                  </a:lnTo>
                  <a:lnTo>
                    <a:pt x="548030" y="96685"/>
                  </a:lnTo>
                  <a:lnTo>
                    <a:pt x="540905" y="101307"/>
                  </a:lnTo>
                  <a:lnTo>
                    <a:pt x="523443" y="101307"/>
                  </a:lnTo>
                  <a:lnTo>
                    <a:pt x="518553" y="99758"/>
                  </a:lnTo>
                  <a:lnTo>
                    <a:pt x="512686" y="94322"/>
                  </a:lnTo>
                  <a:lnTo>
                    <a:pt x="511568" y="92075"/>
                  </a:lnTo>
                  <a:lnTo>
                    <a:pt x="510590" y="87325"/>
                  </a:lnTo>
                  <a:lnTo>
                    <a:pt x="494512" y="89420"/>
                  </a:lnTo>
                  <a:lnTo>
                    <a:pt x="529310" y="113182"/>
                  </a:lnTo>
                  <a:lnTo>
                    <a:pt x="537730" y="112636"/>
                  </a:lnTo>
                  <a:lnTo>
                    <a:pt x="563130" y="95008"/>
                  </a:lnTo>
                  <a:lnTo>
                    <a:pt x="563130" y="82727"/>
                  </a:lnTo>
                  <a:close/>
                </a:path>
                <a:path w="1183639" h="139700">
                  <a:moveTo>
                    <a:pt x="650582" y="111366"/>
                  </a:moveTo>
                  <a:lnTo>
                    <a:pt x="649897" y="106476"/>
                  </a:lnTo>
                  <a:lnTo>
                    <a:pt x="649617" y="101574"/>
                  </a:lnTo>
                  <a:lnTo>
                    <a:pt x="649605" y="58966"/>
                  </a:lnTo>
                  <a:lnTo>
                    <a:pt x="647763" y="47472"/>
                  </a:lnTo>
                  <a:lnTo>
                    <a:pt x="646049" y="44716"/>
                  </a:lnTo>
                  <a:lnTo>
                    <a:pt x="642416" y="38912"/>
                  </a:lnTo>
                  <a:lnTo>
                    <a:pt x="633857" y="33566"/>
                  </a:lnTo>
                  <a:lnTo>
                    <a:pt x="622350" y="31724"/>
                  </a:lnTo>
                  <a:lnTo>
                    <a:pt x="613562" y="32588"/>
                  </a:lnTo>
                  <a:lnTo>
                    <a:pt x="605942" y="35242"/>
                  </a:lnTo>
                  <a:lnTo>
                    <a:pt x="599300" y="39814"/>
                  </a:lnTo>
                  <a:lnTo>
                    <a:pt x="593432" y="46405"/>
                  </a:lnTo>
                  <a:lnTo>
                    <a:pt x="593852" y="41783"/>
                  </a:lnTo>
                  <a:lnTo>
                    <a:pt x="593852" y="11607"/>
                  </a:lnTo>
                  <a:lnTo>
                    <a:pt x="594131" y="7404"/>
                  </a:lnTo>
                  <a:lnTo>
                    <a:pt x="594829" y="2095"/>
                  </a:lnTo>
                  <a:lnTo>
                    <a:pt x="578065" y="2095"/>
                  </a:lnTo>
                  <a:lnTo>
                    <a:pt x="578751" y="7556"/>
                  </a:lnTo>
                  <a:lnTo>
                    <a:pt x="579043" y="11607"/>
                  </a:lnTo>
                  <a:lnTo>
                    <a:pt x="579043" y="101574"/>
                  </a:lnTo>
                  <a:lnTo>
                    <a:pt x="578751" y="105638"/>
                  </a:lnTo>
                  <a:lnTo>
                    <a:pt x="577926" y="111366"/>
                  </a:lnTo>
                  <a:lnTo>
                    <a:pt x="594829" y="111366"/>
                  </a:lnTo>
                  <a:lnTo>
                    <a:pt x="594131" y="105638"/>
                  </a:lnTo>
                  <a:lnTo>
                    <a:pt x="593902" y="101574"/>
                  </a:lnTo>
                  <a:lnTo>
                    <a:pt x="593852" y="66522"/>
                  </a:lnTo>
                  <a:lnTo>
                    <a:pt x="598627" y="57226"/>
                  </a:lnTo>
                  <a:lnTo>
                    <a:pt x="604659" y="50380"/>
                  </a:lnTo>
                  <a:lnTo>
                    <a:pt x="611289" y="46405"/>
                  </a:lnTo>
                  <a:lnTo>
                    <a:pt x="611708" y="46164"/>
                  </a:lnTo>
                  <a:lnTo>
                    <a:pt x="619556" y="44716"/>
                  </a:lnTo>
                  <a:lnTo>
                    <a:pt x="624306" y="44716"/>
                  </a:lnTo>
                  <a:lnTo>
                    <a:pt x="628370" y="46405"/>
                  </a:lnTo>
                  <a:lnTo>
                    <a:pt x="630872" y="49326"/>
                  </a:lnTo>
                  <a:lnTo>
                    <a:pt x="633387" y="51981"/>
                  </a:lnTo>
                  <a:lnTo>
                    <a:pt x="634504" y="56311"/>
                  </a:lnTo>
                  <a:lnTo>
                    <a:pt x="634492" y="101574"/>
                  </a:lnTo>
                  <a:lnTo>
                    <a:pt x="634238" y="106476"/>
                  </a:lnTo>
                  <a:lnTo>
                    <a:pt x="633387" y="111366"/>
                  </a:lnTo>
                  <a:lnTo>
                    <a:pt x="650582" y="111366"/>
                  </a:lnTo>
                  <a:close/>
                </a:path>
                <a:path w="1183639" h="139700">
                  <a:moveTo>
                    <a:pt x="741375" y="33108"/>
                  </a:moveTo>
                  <a:lnTo>
                    <a:pt x="724471" y="33108"/>
                  </a:lnTo>
                  <a:lnTo>
                    <a:pt x="725170" y="38836"/>
                  </a:lnTo>
                  <a:lnTo>
                    <a:pt x="725449" y="43878"/>
                  </a:lnTo>
                  <a:lnTo>
                    <a:pt x="725449" y="77965"/>
                  </a:lnTo>
                  <a:lnTo>
                    <a:pt x="723353" y="83680"/>
                  </a:lnTo>
                  <a:lnTo>
                    <a:pt x="721258" y="87185"/>
                  </a:lnTo>
                  <a:lnTo>
                    <a:pt x="712177" y="97396"/>
                  </a:lnTo>
                  <a:lnTo>
                    <a:pt x="706716" y="100177"/>
                  </a:lnTo>
                  <a:lnTo>
                    <a:pt x="689546" y="100177"/>
                  </a:lnTo>
                  <a:lnTo>
                    <a:pt x="684796" y="94310"/>
                  </a:lnTo>
                  <a:lnTo>
                    <a:pt x="684796" y="43446"/>
                  </a:lnTo>
                  <a:lnTo>
                    <a:pt x="685063" y="39128"/>
                  </a:lnTo>
                  <a:lnTo>
                    <a:pt x="685761" y="33108"/>
                  </a:lnTo>
                  <a:lnTo>
                    <a:pt x="668718" y="33108"/>
                  </a:lnTo>
                  <a:lnTo>
                    <a:pt x="669417" y="38011"/>
                  </a:lnTo>
                  <a:lnTo>
                    <a:pt x="669696" y="42760"/>
                  </a:lnTo>
                  <a:lnTo>
                    <a:pt x="669696" y="92494"/>
                  </a:lnTo>
                  <a:lnTo>
                    <a:pt x="671106" y="97942"/>
                  </a:lnTo>
                  <a:lnTo>
                    <a:pt x="697649" y="112750"/>
                  </a:lnTo>
                  <a:lnTo>
                    <a:pt x="706158" y="111925"/>
                  </a:lnTo>
                  <a:lnTo>
                    <a:pt x="713574" y="109385"/>
                  </a:lnTo>
                  <a:lnTo>
                    <a:pt x="720039" y="105041"/>
                  </a:lnTo>
                  <a:lnTo>
                    <a:pt x="725728" y="98780"/>
                  </a:lnTo>
                  <a:lnTo>
                    <a:pt x="725449" y="103670"/>
                  </a:lnTo>
                  <a:lnTo>
                    <a:pt x="725449" y="111353"/>
                  </a:lnTo>
                  <a:lnTo>
                    <a:pt x="741375" y="111353"/>
                  </a:lnTo>
                  <a:lnTo>
                    <a:pt x="740549" y="105765"/>
                  </a:lnTo>
                  <a:lnTo>
                    <a:pt x="740257" y="101295"/>
                  </a:lnTo>
                  <a:lnTo>
                    <a:pt x="740257" y="42900"/>
                  </a:lnTo>
                  <a:lnTo>
                    <a:pt x="740549" y="38976"/>
                  </a:lnTo>
                  <a:lnTo>
                    <a:pt x="741375" y="33108"/>
                  </a:lnTo>
                  <a:close/>
                </a:path>
                <a:path w="1183639" h="139700">
                  <a:moveTo>
                    <a:pt x="800595" y="61760"/>
                  </a:moveTo>
                  <a:lnTo>
                    <a:pt x="796683" y="62458"/>
                  </a:lnTo>
                  <a:lnTo>
                    <a:pt x="793191" y="62585"/>
                  </a:lnTo>
                  <a:lnTo>
                    <a:pt x="762317" y="62585"/>
                  </a:lnTo>
                  <a:lnTo>
                    <a:pt x="758825" y="62318"/>
                  </a:lnTo>
                  <a:lnTo>
                    <a:pt x="754900" y="61760"/>
                  </a:lnTo>
                  <a:lnTo>
                    <a:pt x="754900" y="77685"/>
                  </a:lnTo>
                  <a:lnTo>
                    <a:pt x="759244" y="76987"/>
                  </a:lnTo>
                  <a:lnTo>
                    <a:pt x="762317" y="76835"/>
                  </a:lnTo>
                  <a:lnTo>
                    <a:pt x="793191" y="76835"/>
                  </a:lnTo>
                  <a:lnTo>
                    <a:pt x="796264" y="76987"/>
                  </a:lnTo>
                  <a:lnTo>
                    <a:pt x="800595" y="77685"/>
                  </a:lnTo>
                  <a:lnTo>
                    <a:pt x="800595" y="61760"/>
                  </a:lnTo>
                  <a:close/>
                </a:path>
                <a:path w="1183639" h="139700">
                  <a:moveTo>
                    <a:pt x="831748" y="33108"/>
                  </a:moveTo>
                  <a:lnTo>
                    <a:pt x="814552" y="33108"/>
                  </a:lnTo>
                  <a:lnTo>
                    <a:pt x="815263" y="38417"/>
                  </a:lnTo>
                  <a:lnTo>
                    <a:pt x="815505" y="42468"/>
                  </a:lnTo>
                  <a:lnTo>
                    <a:pt x="815505" y="101295"/>
                  </a:lnTo>
                  <a:lnTo>
                    <a:pt x="815263" y="104927"/>
                  </a:lnTo>
                  <a:lnTo>
                    <a:pt x="814552" y="111353"/>
                  </a:lnTo>
                  <a:lnTo>
                    <a:pt x="831748" y="111353"/>
                  </a:lnTo>
                  <a:lnTo>
                    <a:pt x="831049" y="105486"/>
                  </a:lnTo>
                  <a:lnTo>
                    <a:pt x="830770" y="101295"/>
                  </a:lnTo>
                  <a:lnTo>
                    <a:pt x="830770" y="42468"/>
                  </a:lnTo>
                  <a:lnTo>
                    <a:pt x="831049" y="38138"/>
                  </a:lnTo>
                  <a:lnTo>
                    <a:pt x="831748" y="33108"/>
                  </a:lnTo>
                  <a:close/>
                </a:path>
                <a:path w="1183639" h="139700">
                  <a:moveTo>
                    <a:pt x="832027" y="2095"/>
                  </a:moveTo>
                  <a:lnTo>
                    <a:pt x="814285" y="2095"/>
                  </a:lnTo>
                  <a:lnTo>
                    <a:pt x="814285" y="17741"/>
                  </a:lnTo>
                  <a:lnTo>
                    <a:pt x="832027" y="17741"/>
                  </a:lnTo>
                  <a:lnTo>
                    <a:pt x="832027" y="2095"/>
                  </a:lnTo>
                  <a:close/>
                </a:path>
                <a:path w="1183639" h="139700">
                  <a:moveTo>
                    <a:pt x="922985" y="111366"/>
                  </a:moveTo>
                  <a:lnTo>
                    <a:pt x="922286" y="106476"/>
                  </a:lnTo>
                  <a:lnTo>
                    <a:pt x="922007" y="101727"/>
                  </a:lnTo>
                  <a:lnTo>
                    <a:pt x="922007" y="51981"/>
                  </a:lnTo>
                  <a:lnTo>
                    <a:pt x="920597" y="46405"/>
                  </a:lnTo>
                  <a:lnTo>
                    <a:pt x="912787" y="35369"/>
                  </a:lnTo>
                  <a:lnTo>
                    <a:pt x="904671" y="31724"/>
                  </a:lnTo>
                  <a:lnTo>
                    <a:pt x="894486" y="31724"/>
                  </a:lnTo>
                  <a:lnTo>
                    <a:pt x="885888" y="32562"/>
                  </a:lnTo>
                  <a:lnTo>
                    <a:pt x="878433" y="35140"/>
                  </a:lnTo>
                  <a:lnTo>
                    <a:pt x="871880" y="39573"/>
                  </a:lnTo>
                  <a:lnTo>
                    <a:pt x="865974" y="45986"/>
                  </a:lnTo>
                  <a:lnTo>
                    <a:pt x="866254" y="41084"/>
                  </a:lnTo>
                  <a:lnTo>
                    <a:pt x="866254" y="33121"/>
                  </a:lnTo>
                  <a:lnTo>
                    <a:pt x="850328" y="33121"/>
                  </a:lnTo>
                  <a:lnTo>
                    <a:pt x="851154" y="38709"/>
                  </a:lnTo>
                  <a:lnTo>
                    <a:pt x="851446" y="43180"/>
                  </a:lnTo>
                  <a:lnTo>
                    <a:pt x="851446" y="101574"/>
                  </a:lnTo>
                  <a:lnTo>
                    <a:pt x="851154" y="105498"/>
                  </a:lnTo>
                  <a:lnTo>
                    <a:pt x="850328" y="111366"/>
                  </a:lnTo>
                  <a:lnTo>
                    <a:pt x="867232" y="111366"/>
                  </a:lnTo>
                  <a:lnTo>
                    <a:pt x="866533" y="105638"/>
                  </a:lnTo>
                  <a:lnTo>
                    <a:pt x="866254" y="100609"/>
                  </a:lnTo>
                  <a:lnTo>
                    <a:pt x="866254" y="66382"/>
                  </a:lnTo>
                  <a:lnTo>
                    <a:pt x="868349" y="60655"/>
                  </a:lnTo>
                  <a:lnTo>
                    <a:pt x="870305" y="57289"/>
                  </a:lnTo>
                  <a:lnTo>
                    <a:pt x="879678" y="47231"/>
                  </a:lnTo>
                  <a:lnTo>
                    <a:pt x="885253" y="44577"/>
                  </a:lnTo>
                  <a:lnTo>
                    <a:pt x="902309" y="44577"/>
                  </a:lnTo>
                  <a:lnTo>
                    <a:pt x="906907" y="50177"/>
                  </a:lnTo>
                  <a:lnTo>
                    <a:pt x="906907" y="101028"/>
                  </a:lnTo>
                  <a:lnTo>
                    <a:pt x="906640" y="105359"/>
                  </a:lnTo>
                  <a:lnTo>
                    <a:pt x="905941" y="111366"/>
                  </a:lnTo>
                  <a:lnTo>
                    <a:pt x="922985" y="111366"/>
                  </a:lnTo>
                  <a:close/>
                </a:path>
                <a:path w="1183639" h="139700">
                  <a:moveTo>
                    <a:pt x="1011262" y="89014"/>
                  </a:moveTo>
                  <a:lnTo>
                    <a:pt x="996454" y="85940"/>
                  </a:lnTo>
                  <a:lnTo>
                    <a:pt x="995476" y="89420"/>
                  </a:lnTo>
                  <a:lnTo>
                    <a:pt x="994778" y="90957"/>
                  </a:lnTo>
                  <a:lnTo>
                    <a:pt x="990307" y="97815"/>
                  </a:lnTo>
                  <a:lnTo>
                    <a:pt x="984021" y="100888"/>
                  </a:lnTo>
                  <a:lnTo>
                    <a:pt x="976757" y="100888"/>
                  </a:lnTo>
                  <a:lnTo>
                    <a:pt x="966901" y="98869"/>
                  </a:lnTo>
                  <a:lnTo>
                    <a:pt x="959421" y="93103"/>
                  </a:lnTo>
                  <a:lnTo>
                    <a:pt x="954671" y="84035"/>
                  </a:lnTo>
                  <a:lnTo>
                    <a:pt x="953008" y="72097"/>
                  </a:lnTo>
                  <a:lnTo>
                    <a:pt x="954646" y="60109"/>
                  </a:lnTo>
                  <a:lnTo>
                    <a:pt x="959319" y="50990"/>
                  </a:lnTo>
                  <a:lnTo>
                    <a:pt x="966673" y="45212"/>
                  </a:lnTo>
                  <a:lnTo>
                    <a:pt x="976337" y="43180"/>
                  </a:lnTo>
                  <a:lnTo>
                    <a:pt x="985837" y="43180"/>
                  </a:lnTo>
                  <a:lnTo>
                    <a:pt x="992124" y="48082"/>
                  </a:lnTo>
                  <a:lnTo>
                    <a:pt x="995756" y="58407"/>
                  </a:lnTo>
                  <a:lnTo>
                    <a:pt x="1010297" y="54635"/>
                  </a:lnTo>
                  <a:lnTo>
                    <a:pt x="1004874" y="44310"/>
                  </a:lnTo>
                  <a:lnTo>
                    <a:pt x="997305" y="36830"/>
                  </a:lnTo>
                  <a:lnTo>
                    <a:pt x="987666" y="32283"/>
                  </a:lnTo>
                  <a:lnTo>
                    <a:pt x="976045" y="30746"/>
                  </a:lnTo>
                  <a:lnTo>
                    <a:pt x="960335" y="33743"/>
                  </a:lnTo>
                  <a:lnTo>
                    <a:pt x="948270" y="42202"/>
                  </a:lnTo>
                  <a:lnTo>
                    <a:pt x="940511" y="55384"/>
                  </a:lnTo>
                  <a:lnTo>
                    <a:pt x="937780" y="72517"/>
                  </a:lnTo>
                  <a:lnTo>
                    <a:pt x="940523" y="89496"/>
                  </a:lnTo>
                  <a:lnTo>
                    <a:pt x="948334" y="102450"/>
                  </a:lnTo>
                  <a:lnTo>
                    <a:pt x="960577" y="110705"/>
                  </a:lnTo>
                  <a:lnTo>
                    <a:pt x="976604" y="113601"/>
                  </a:lnTo>
                  <a:lnTo>
                    <a:pt x="985380" y="112776"/>
                  </a:lnTo>
                  <a:lnTo>
                    <a:pt x="1011262" y="89014"/>
                  </a:lnTo>
                  <a:close/>
                </a:path>
                <a:path w="1183639" h="139700">
                  <a:moveTo>
                    <a:pt x="1043673" y="93624"/>
                  </a:moveTo>
                  <a:lnTo>
                    <a:pt x="1025931" y="93624"/>
                  </a:lnTo>
                  <a:lnTo>
                    <a:pt x="1025931" y="111366"/>
                  </a:lnTo>
                  <a:lnTo>
                    <a:pt x="1043673" y="111366"/>
                  </a:lnTo>
                  <a:lnTo>
                    <a:pt x="1043673" y="93624"/>
                  </a:lnTo>
                  <a:close/>
                </a:path>
                <a:path w="1183639" h="139700">
                  <a:moveTo>
                    <a:pt x="1083614" y="33108"/>
                  </a:moveTo>
                  <a:lnTo>
                    <a:pt x="1066584" y="33108"/>
                  </a:lnTo>
                  <a:lnTo>
                    <a:pt x="1067269" y="38417"/>
                  </a:lnTo>
                  <a:lnTo>
                    <a:pt x="1067562" y="42608"/>
                  </a:lnTo>
                  <a:lnTo>
                    <a:pt x="1067536" y="119189"/>
                  </a:lnTo>
                  <a:lnTo>
                    <a:pt x="1062101" y="126873"/>
                  </a:lnTo>
                  <a:lnTo>
                    <a:pt x="1053719" y="126873"/>
                  </a:lnTo>
                  <a:lnTo>
                    <a:pt x="1050658" y="124777"/>
                  </a:lnTo>
                  <a:lnTo>
                    <a:pt x="1047153" y="119189"/>
                  </a:lnTo>
                  <a:lnTo>
                    <a:pt x="1033183" y="126873"/>
                  </a:lnTo>
                  <a:lnTo>
                    <a:pt x="1038466" y="132753"/>
                  </a:lnTo>
                  <a:lnTo>
                    <a:pt x="1044143" y="136690"/>
                  </a:lnTo>
                  <a:lnTo>
                    <a:pt x="1050658" y="138899"/>
                  </a:lnTo>
                  <a:lnTo>
                    <a:pt x="1058468" y="139585"/>
                  </a:lnTo>
                  <a:lnTo>
                    <a:pt x="1067828" y="139585"/>
                  </a:lnTo>
                  <a:lnTo>
                    <a:pt x="1073988" y="137210"/>
                  </a:lnTo>
                  <a:lnTo>
                    <a:pt x="1078179" y="132181"/>
                  </a:lnTo>
                  <a:lnTo>
                    <a:pt x="1081519" y="128270"/>
                  </a:lnTo>
                  <a:lnTo>
                    <a:pt x="1081836" y="126873"/>
                  </a:lnTo>
                  <a:lnTo>
                    <a:pt x="1082636" y="123380"/>
                  </a:lnTo>
                  <a:lnTo>
                    <a:pt x="1082636" y="42608"/>
                  </a:lnTo>
                  <a:lnTo>
                    <a:pt x="1082929" y="38709"/>
                  </a:lnTo>
                  <a:lnTo>
                    <a:pt x="1083614" y="33108"/>
                  </a:lnTo>
                  <a:close/>
                </a:path>
                <a:path w="1183639" h="139700">
                  <a:moveTo>
                    <a:pt x="1084046" y="2095"/>
                  </a:moveTo>
                  <a:lnTo>
                    <a:pt x="1066304" y="2095"/>
                  </a:lnTo>
                  <a:lnTo>
                    <a:pt x="1066304" y="17741"/>
                  </a:lnTo>
                  <a:lnTo>
                    <a:pt x="1084046" y="17741"/>
                  </a:lnTo>
                  <a:lnTo>
                    <a:pt x="1084046" y="2095"/>
                  </a:lnTo>
                  <a:close/>
                </a:path>
                <a:path w="1183639" h="139700">
                  <a:moveTo>
                    <a:pt x="1183233" y="71958"/>
                  </a:moveTo>
                  <a:lnTo>
                    <a:pt x="1182522" y="62649"/>
                  </a:lnTo>
                  <a:lnTo>
                    <a:pt x="1180439" y="54305"/>
                  </a:lnTo>
                  <a:lnTo>
                    <a:pt x="1176985" y="47028"/>
                  </a:lnTo>
                  <a:lnTo>
                    <a:pt x="1174711" y="44145"/>
                  </a:lnTo>
                  <a:lnTo>
                    <a:pt x="1172197" y="40932"/>
                  </a:lnTo>
                  <a:lnTo>
                    <a:pt x="1167866" y="37426"/>
                  </a:lnTo>
                  <a:lnTo>
                    <a:pt x="1167866" y="71259"/>
                  </a:lnTo>
                  <a:lnTo>
                    <a:pt x="1166304" y="83286"/>
                  </a:lnTo>
                  <a:lnTo>
                    <a:pt x="1161796" y="92290"/>
                  </a:lnTo>
                  <a:lnTo>
                    <a:pt x="1154595" y="97942"/>
                  </a:lnTo>
                  <a:lnTo>
                    <a:pt x="1144943" y="99898"/>
                  </a:lnTo>
                  <a:lnTo>
                    <a:pt x="1137970" y="99898"/>
                  </a:lnTo>
                  <a:lnTo>
                    <a:pt x="1130833" y="97104"/>
                  </a:lnTo>
                  <a:lnTo>
                    <a:pt x="1121892" y="87884"/>
                  </a:lnTo>
                  <a:lnTo>
                    <a:pt x="1118958" y="79921"/>
                  </a:lnTo>
                  <a:lnTo>
                    <a:pt x="1119073" y="71259"/>
                  </a:lnTo>
                  <a:lnTo>
                    <a:pt x="1144663" y="44145"/>
                  </a:lnTo>
                  <a:lnTo>
                    <a:pt x="1154417" y="45986"/>
                  </a:lnTo>
                  <a:lnTo>
                    <a:pt x="1161707" y="51308"/>
                  </a:lnTo>
                  <a:lnTo>
                    <a:pt x="1166279" y="59829"/>
                  </a:lnTo>
                  <a:lnTo>
                    <a:pt x="1167866" y="71259"/>
                  </a:lnTo>
                  <a:lnTo>
                    <a:pt x="1167866" y="37426"/>
                  </a:lnTo>
                  <a:lnTo>
                    <a:pt x="1167104" y="36804"/>
                  </a:lnTo>
                  <a:lnTo>
                    <a:pt x="1161135" y="33832"/>
                  </a:lnTo>
                  <a:lnTo>
                    <a:pt x="1154290" y="32042"/>
                  </a:lnTo>
                  <a:lnTo>
                    <a:pt x="1146619" y="31432"/>
                  </a:lnTo>
                  <a:lnTo>
                    <a:pt x="1137818" y="32194"/>
                  </a:lnTo>
                  <a:lnTo>
                    <a:pt x="1130325" y="34518"/>
                  </a:lnTo>
                  <a:lnTo>
                    <a:pt x="1123848" y="38519"/>
                  </a:lnTo>
                  <a:lnTo>
                    <a:pt x="1118120" y="44297"/>
                  </a:lnTo>
                  <a:lnTo>
                    <a:pt x="1118400" y="41490"/>
                  </a:lnTo>
                  <a:lnTo>
                    <a:pt x="1118400" y="33108"/>
                  </a:lnTo>
                  <a:lnTo>
                    <a:pt x="1102893" y="33108"/>
                  </a:lnTo>
                  <a:lnTo>
                    <a:pt x="1103579" y="38709"/>
                  </a:lnTo>
                  <a:lnTo>
                    <a:pt x="1103718" y="40932"/>
                  </a:lnTo>
                  <a:lnTo>
                    <a:pt x="1103820" y="129374"/>
                  </a:lnTo>
                  <a:lnTo>
                    <a:pt x="1103579" y="133565"/>
                  </a:lnTo>
                  <a:lnTo>
                    <a:pt x="1102893" y="139433"/>
                  </a:lnTo>
                  <a:lnTo>
                    <a:pt x="1119517" y="139433"/>
                  </a:lnTo>
                  <a:lnTo>
                    <a:pt x="1118819" y="133858"/>
                  </a:lnTo>
                  <a:lnTo>
                    <a:pt x="1118539" y="129374"/>
                  </a:lnTo>
                  <a:lnTo>
                    <a:pt x="1118463" y="103390"/>
                  </a:lnTo>
                  <a:lnTo>
                    <a:pt x="1118120" y="100177"/>
                  </a:lnTo>
                  <a:lnTo>
                    <a:pt x="1121054" y="103390"/>
                  </a:lnTo>
                  <a:lnTo>
                    <a:pt x="1122730" y="104927"/>
                  </a:lnTo>
                  <a:lnTo>
                    <a:pt x="1130973" y="110375"/>
                  </a:lnTo>
                  <a:lnTo>
                    <a:pt x="1138389" y="112471"/>
                  </a:lnTo>
                  <a:lnTo>
                    <a:pt x="1146352" y="112471"/>
                  </a:lnTo>
                  <a:lnTo>
                    <a:pt x="1161656" y="109639"/>
                  </a:lnTo>
                  <a:lnTo>
                    <a:pt x="1173276" y="101549"/>
                  </a:lnTo>
                  <a:lnTo>
                    <a:pt x="1174064" y="100177"/>
                  </a:lnTo>
                  <a:lnTo>
                    <a:pt x="1174216" y="99898"/>
                  </a:lnTo>
                  <a:lnTo>
                    <a:pt x="1180642" y="88785"/>
                  </a:lnTo>
                  <a:lnTo>
                    <a:pt x="1183233" y="7195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879" y="6232982"/>
              <a:ext cx="1552257" cy="2678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358" y="6711416"/>
              <a:ext cx="85407" cy="674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6204" y="6835597"/>
              <a:ext cx="151714" cy="11978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9429" y="6588201"/>
              <a:ext cx="45720" cy="81915"/>
            </a:xfrm>
            <a:custGeom>
              <a:avLst/>
              <a:gdLst/>
              <a:ahLst/>
              <a:cxnLst/>
              <a:rect l="l" t="t" r="r" b="b"/>
              <a:pathLst>
                <a:path w="45719" h="81915">
                  <a:moveTo>
                    <a:pt x="34620" y="4241"/>
                  </a:moveTo>
                  <a:lnTo>
                    <a:pt x="29248" y="0"/>
                  </a:lnTo>
                  <a:lnTo>
                    <a:pt x="16002" y="0"/>
                  </a:lnTo>
                  <a:lnTo>
                    <a:pt x="10629" y="4241"/>
                  </a:lnTo>
                  <a:lnTo>
                    <a:pt x="10629" y="14706"/>
                  </a:lnTo>
                  <a:lnTo>
                    <a:pt x="16002" y="18948"/>
                  </a:lnTo>
                  <a:lnTo>
                    <a:pt x="29248" y="18948"/>
                  </a:lnTo>
                  <a:lnTo>
                    <a:pt x="34620" y="14706"/>
                  </a:lnTo>
                  <a:lnTo>
                    <a:pt x="34620" y="9474"/>
                  </a:lnTo>
                  <a:lnTo>
                    <a:pt x="34620" y="4241"/>
                  </a:lnTo>
                  <a:close/>
                </a:path>
                <a:path w="45719" h="81915">
                  <a:moveTo>
                    <a:pt x="45262" y="63588"/>
                  </a:moveTo>
                  <a:lnTo>
                    <a:pt x="43484" y="56642"/>
                  </a:lnTo>
                  <a:lnTo>
                    <a:pt x="38633" y="50965"/>
                  </a:lnTo>
                  <a:lnTo>
                    <a:pt x="31432" y="47129"/>
                  </a:lnTo>
                  <a:lnTo>
                    <a:pt x="22631" y="45720"/>
                  </a:lnTo>
                  <a:lnTo>
                    <a:pt x="13817" y="47129"/>
                  </a:lnTo>
                  <a:lnTo>
                    <a:pt x="6629" y="50965"/>
                  </a:lnTo>
                  <a:lnTo>
                    <a:pt x="1778" y="56642"/>
                  </a:lnTo>
                  <a:lnTo>
                    <a:pt x="0" y="63588"/>
                  </a:lnTo>
                  <a:lnTo>
                    <a:pt x="1778" y="70548"/>
                  </a:lnTo>
                  <a:lnTo>
                    <a:pt x="6629" y="76225"/>
                  </a:lnTo>
                  <a:lnTo>
                    <a:pt x="13817" y="80060"/>
                  </a:lnTo>
                  <a:lnTo>
                    <a:pt x="22631" y="81457"/>
                  </a:lnTo>
                  <a:lnTo>
                    <a:pt x="31432" y="80060"/>
                  </a:lnTo>
                  <a:lnTo>
                    <a:pt x="38633" y="76225"/>
                  </a:lnTo>
                  <a:lnTo>
                    <a:pt x="43484" y="70548"/>
                  </a:lnTo>
                  <a:lnTo>
                    <a:pt x="45262" y="63588"/>
                  </a:lnTo>
                  <a:close/>
                </a:path>
              </a:pathLst>
            </a:custGeom>
            <a:solidFill>
              <a:srgbClr val="D92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7098" y="6756793"/>
              <a:ext cx="119173" cy="8298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33678" y="6606057"/>
              <a:ext cx="88265" cy="109855"/>
            </a:xfrm>
            <a:custGeom>
              <a:avLst/>
              <a:gdLst/>
              <a:ahLst/>
              <a:cxnLst/>
              <a:rect l="l" t="t" r="r" b="b"/>
              <a:pathLst>
                <a:path w="88265" h="109854">
                  <a:moveTo>
                    <a:pt x="41198" y="21297"/>
                  </a:moveTo>
                  <a:lnTo>
                    <a:pt x="5892" y="0"/>
                  </a:lnTo>
                  <a:lnTo>
                    <a:pt x="0" y="5727"/>
                  </a:lnTo>
                  <a:lnTo>
                    <a:pt x="35293" y="27025"/>
                  </a:lnTo>
                  <a:lnTo>
                    <a:pt x="41198" y="21297"/>
                  </a:lnTo>
                  <a:close/>
                </a:path>
                <a:path w="88265" h="109854">
                  <a:moveTo>
                    <a:pt x="87718" y="95719"/>
                  </a:moveTo>
                  <a:lnTo>
                    <a:pt x="59499" y="64312"/>
                  </a:lnTo>
                  <a:lnTo>
                    <a:pt x="46367" y="62115"/>
                  </a:lnTo>
                  <a:lnTo>
                    <a:pt x="34569" y="63652"/>
                  </a:lnTo>
                  <a:lnTo>
                    <a:pt x="26225" y="68440"/>
                  </a:lnTo>
                  <a:lnTo>
                    <a:pt x="22072" y="75768"/>
                  </a:lnTo>
                  <a:lnTo>
                    <a:pt x="22885" y="84899"/>
                  </a:lnTo>
                  <a:lnTo>
                    <a:pt x="28714" y="94170"/>
                  </a:lnTo>
                  <a:lnTo>
                    <a:pt x="38290" y="101854"/>
                  </a:lnTo>
                  <a:lnTo>
                    <a:pt x="50304" y="107188"/>
                  </a:lnTo>
                  <a:lnTo>
                    <a:pt x="63436" y="109359"/>
                  </a:lnTo>
                  <a:lnTo>
                    <a:pt x="75222" y="107835"/>
                  </a:lnTo>
                  <a:lnTo>
                    <a:pt x="83566" y="103047"/>
                  </a:lnTo>
                  <a:lnTo>
                    <a:pt x="87718" y="95719"/>
                  </a:lnTo>
                  <a:close/>
                </a:path>
              </a:pathLst>
            </a:custGeom>
            <a:solidFill>
              <a:srgbClr val="DE5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417" y="6760527"/>
              <a:ext cx="114066" cy="8210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2901" y="6606552"/>
              <a:ext cx="88265" cy="109855"/>
            </a:xfrm>
            <a:custGeom>
              <a:avLst/>
              <a:gdLst/>
              <a:ahLst/>
              <a:cxnLst/>
              <a:rect l="l" t="t" r="r" b="b"/>
              <a:pathLst>
                <a:path w="88265" h="109854">
                  <a:moveTo>
                    <a:pt x="65646" y="75768"/>
                  </a:moveTo>
                  <a:lnTo>
                    <a:pt x="61493" y="68440"/>
                  </a:lnTo>
                  <a:lnTo>
                    <a:pt x="53149" y="63652"/>
                  </a:lnTo>
                  <a:lnTo>
                    <a:pt x="41351" y="62115"/>
                  </a:lnTo>
                  <a:lnTo>
                    <a:pt x="28219" y="64312"/>
                  </a:lnTo>
                  <a:lnTo>
                    <a:pt x="16217" y="69634"/>
                  </a:lnTo>
                  <a:lnTo>
                    <a:pt x="6642" y="77317"/>
                  </a:lnTo>
                  <a:lnTo>
                    <a:pt x="800" y="86575"/>
                  </a:lnTo>
                  <a:lnTo>
                    <a:pt x="0" y="95719"/>
                  </a:lnTo>
                  <a:lnTo>
                    <a:pt x="4152" y="103047"/>
                  </a:lnTo>
                  <a:lnTo>
                    <a:pt x="12496" y="107835"/>
                  </a:lnTo>
                  <a:lnTo>
                    <a:pt x="24282" y="109359"/>
                  </a:lnTo>
                  <a:lnTo>
                    <a:pt x="37414" y="107188"/>
                  </a:lnTo>
                  <a:lnTo>
                    <a:pt x="49428" y="101854"/>
                  </a:lnTo>
                  <a:lnTo>
                    <a:pt x="59004" y="94170"/>
                  </a:lnTo>
                  <a:lnTo>
                    <a:pt x="64833" y="84899"/>
                  </a:lnTo>
                  <a:lnTo>
                    <a:pt x="65646" y="75768"/>
                  </a:lnTo>
                  <a:close/>
                </a:path>
                <a:path w="88265" h="109854">
                  <a:moveTo>
                    <a:pt x="87718" y="5727"/>
                  </a:moveTo>
                  <a:lnTo>
                    <a:pt x="81826" y="0"/>
                  </a:lnTo>
                  <a:lnTo>
                    <a:pt x="71907" y="266"/>
                  </a:lnTo>
                  <a:lnTo>
                    <a:pt x="64541" y="1498"/>
                  </a:lnTo>
                  <a:lnTo>
                    <a:pt x="57810" y="4483"/>
                  </a:lnTo>
                  <a:lnTo>
                    <a:pt x="52438" y="8801"/>
                  </a:lnTo>
                  <a:lnTo>
                    <a:pt x="49174" y="13982"/>
                  </a:lnTo>
                  <a:lnTo>
                    <a:pt x="46532" y="21297"/>
                  </a:lnTo>
                  <a:lnTo>
                    <a:pt x="52425" y="27025"/>
                  </a:lnTo>
                  <a:lnTo>
                    <a:pt x="87718" y="5727"/>
                  </a:lnTo>
                  <a:close/>
                </a:path>
              </a:pathLst>
            </a:custGeom>
            <a:solidFill>
              <a:srgbClr val="ECA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3829" y="6670916"/>
              <a:ext cx="247827" cy="2365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7340" y="6671437"/>
              <a:ext cx="238912" cy="235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99666" y="6667512"/>
              <a:ext cx="239712" cy="2373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63597" y="6671182"/>
              <a:ext cx="243636" cy="2381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95055" y="6671182"/>
              <a:ext cx="243636" cy="23837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19298" y="6665188"/>
              <a:ext cx="70408" cy="24729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23007" y="6691947"/>
              <a:ext cx="125247" cy="1971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68193" y="6687083"/>
              <a:ext cx="291033" cy="20156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37903" y="6696252"/>
              <a:ext cx="352818" cy="19240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23043" y="685779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5">
                  <a:moveTo>
                    <a:pt x="19786" y="0"/>
                  </a:moveTo>
                  <a:lnTo>
                    <a:pt x="15430" y="0"/>
                  </a:lnTo>
                  <a:lnTo>
                    <a:pt x="11163" y="0"/>
                  </a:lnTo>
                  <a:lnTo>
                    <a:pt x="7531" y="1485"/>
                  </a:lnTo>
                  <a:lnTo>
                    <a:pt x="1498" y="7416"/>
                  </a:lnTo>
                  <a:lnTo>
                    <a:pt x="0" y="11074"/>
                  </a:lnTo>
                  <a:lnTo>
                    <a:pt x="0" y="19697"/>
                  </a:lnTo>
                  <a:lnTo>
                    <a:pt x="1498" y="23329"/>
                  </a:lnTo>
                  <a:lnTo>
                    <a:pt x="7531" y="29349"/>
                  </a:lnTo>
                  <a:lnTo>
                    <a:pt x="11163" y="30860"/>
                  </a:lnTo>
                  <a:lnTo>
                    <a:pt x="19697" y="30860"/>
                  </a:lnTo>
                  <a:lnTo>
                    <a:pt x="23329" y="29349"/>
                  </a:lnTo>
                  <a:lnTo>
                    <a:pt x="29349" y="23329"/>
                  </a:lnTo>
                  <a:lnTo>
                    <a:pt x="30860" y="19697"/>
                  </a:lnTo>
                  <a:lnTo>
                    <a:pt x="30860" y="11163"/>
                  </a:lnTo>
                  <a:lnTo>
                    <a:pt x="29375" y="7531"/>
                  </a:lnTo>
                  <a:lnTo>
                    <a:pt x="23444" y="1511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90772" y="6665759"/>
              <a:ext cx="71526" cy="247561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044302" y="6662381"/>
            <a:ext cx="833119" cy="1020444"/>
            <a:chOff x="4044302" y="6662381"/>
            <a:chExt cx="833119" cy="1020444"/>
          </a:xfrm>
        </p:grpSpPr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05922" y="7469212"/>
              <a:ext cx="713587" cy="21349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44302" y="6662381"/>
              <a:ext cx="831541" cy="8315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52582" y="6671398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20" h="820420">
                  <a:moveTo>
                    <a:pt x="772071" y="820267"/>
                  </a:moveTo>
                  <a:lnTo>
                    <a:pt x="48183" y="820267"/>
                  </a:lnTo>
                  <a:lnTo>
                    <a:pt x="29430" y="816480"/>
                  </a:lnTo>
                  <a:lnTo>
                    <a:pt x="14114" y="806151"/>
                  </a:lnTo>
                  <a:lnTo>
                    <a:pt x="3787" y="790831"/>
                  </a:lnTo>
                  <a:lnTo>
                    <a:pt x="0" y="772071"/>
                  </a:lnTo>
                  <a:lnTo>
                    <a:pt x="0" y="48196"/>
                  </a:lnTo>
                  <a:lnTo>
                    <a:pt x="3787" y="29435"/>
                  </a:lnTo>
                  <a:lnTo>
                    <a:pt x="14114" y="14116"/>
                  </a:lnTo>
                  <a:lnTo>
                    <a:pt x="29430" y="3787"/>
                  </a:lnTo>
                  <a:lnTo>
                    <a:pt x="48183" y="0"/>
                  </a:lnTo>
                  <a:lnTo>
                    <a:pt x="772071" y="0"/>
                  </a:lnTo>
                  <a:lnTo>
                    <a:pt x="790831" y="3787"/>
                  </a:lnTo>
                  <a:lnTo>
                    <a:pt x="806151" y="14116"/>
                  </a:lnTo>
                  <a:lnTo>
                    <a:pt x="816480" y="29435"/>
                  </a:lnTo>
                  <a:lnTo>
                    <a:pt x="820267" y="48196"/>
                  </a:lnTo>
                  <a:lnTo>
                    <a:pt x="820267" y="772071"/>
                  </a:lnTo>
                  <a:lnTo>
                    <a:pt x="816480" y="790831"/>
                  </a:lnTo>
                  <a:lnTo>
                    <a:pt x="806151" y="806151"/>
                  </a:lnTo>
                  <a:lnTo>
                    <a:pt x="790831" y="816480"/>
                  </a:lnTo>
                  <a:lnTo>
                    <a:pt x="772071" y="820267"/>
                  </a:lnTo>
                  <a:close/>
                </a:path>
              </a:pathLst>
            </a:custGeom>
            <a:ln w="900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006028" y="6666896"/>
            <a:ext cx="829310" cy="1016000"/>
            <a:chOff x="5006028" y="6666896"/>
            <a:chExt cx="829310" cy="1016000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3858" y="7469213"/>
              <a:ext cx="713587" cy="21349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08803" y="6669074"/>
              <a:ext cx="823010" cy="82299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010531" y="6671399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20" h="820420">
                  <a:moveTo>
                    <a:pt x="772071" y="820267"/>
                  </a:moveTo>
                  <a:lnTo>
                    <a:pt x="48183" y="820267"/>
                  </a:lnTo>
                  <a:lnTo>
                    <a:pt x="29430" y="816480"/>
                  </a:lnTo>
                  <a:lnTo>
                    <a:pt x="14114" y="806151"/>
                  </a:lnTo>
                  <a:lnTo>
                    <a:pt x="3787" y="790831"/>
                  </a:lnTo>
                  <a:lnTo>
                    <a:pt x="0" y="772071"/>
                  </a:lnTo>
                  <a:lnTo>
                    <a:pt x="0" y="48196"/>
                  </a:lnTo>
                  <a:lnTo>
                    <a:pt x="3787" y="29435"/>
                  </a:lnTo>
                  <a:lnTo>
                    <a:pt x="14114" y="14116"/>
                  </a:lnTo>
                  <a:lnTo>
                    <a:pt x="29430" y="3787"/>
                  </a:lnTo>
                  <a:lnTo>
                    <a:pt x="48183" y="0"/>
                  </a:lnTo>
                  <a:lnTo>
                    <a:pt x="772071" y="0"/>
                  </a:lnTo>
                  <a:lnTo>
                    <a:pt x="790831" y="3787"/>
                  </a:lnTo>
                  <a:lnTo>
                    <a:pt x="806151" y="14116"/>
                  </a:lnTo>
                  <a:lnTo>
                    <a:pt x="816480" y="29435"/>
                  </a:lnTo>
                  <a:lnTo>
                    <a:pt x="820267" y="48196"/>
                  </a:lnTo>
                  <a:lnTo>
                    <a:pt x="820267" y="772071"/>
                  </a:lnTo>
                  <a:lnTo>
                    <a:pt x="816480" y="790831"/>
                  </a:lnTo>
                  <a:lnTo>
                    <a:pt x="806151" y="806151"/>
                  </a:lnTo>
                  <a:lnTo>
                    <a:pt x="790831" y="816480"/>
                  </a:lnTo>
                  <a:lnTo>
                    <a:pt x="772071" y="820267"/>
                  </a:lnTo>
                  <a:close/>
                </a:path>
              </a:pathLst>
            </a:custGeom>
            <a:ln w="900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644321" y="7794961"/>
            <a:ext cx="6283325" cy="2195830"/>
          </a:xfrm>
          <a:custGeom>
            <a:avLst/>
            <a:gdLst/>
            <a:ahLst/>
            <a:cxnLst/>
            <a:rect l="l" t="t" r="r" b="b"/>
            <a:pathLst>
              <a:path w="6283325" h="2195829">
                <a:moveTo>
                  <a:pt x="6196685" y="2195461"/>
                </a:moveTo>
                <a:lnTo>
                  <a:pt x="86398" y="2195461"/>
                </a:lnTo>
                <a:lnTo>
                  <a:pt x="52769" y="2188671"/>
                </a:lnTo>
                <a:lnTo>
                  <a:pt x="25306" y="2170153"/>
                </a:lnTo>
                <a:lnTo>
                  <a:pt x="6789" y="2142687"/>
                </a:lnTo>
                <a:lnTo>
                  <a:pt x="0" y="2109050"/>
                </a:lnTo>
                <a:lnTo>
                  <a:pt x="0" y="86398"/>
                </a:lnTo>
                <a:lnTo>
                  <a:pt x="6789" y="52769"/>
                </a:lnTo>
                <a:lnTo>
                  <a:pt x="25306" y="25306"/>
                </a:lnTo>
                <a:lnTo>
                  <a:pt x="52769" y="6789"/>
                </a:lnTo>
                <a:lnTo>
                  <a:pt x="86398" y="0"/>
                </a:lnTo>
                <a:lnTo>
                  <a:pt x="6196685" y="0"/>
                </a:lnTo>
                <a:lnTo>
                  <a:pt x="6230321" y="6789"/>
                </a:lnTo>
                <a:lnTo>
                  <a:pt x="6257788" y="25306"/>
                </a:lnTo>
                <a:lnTo>
                  <a:pt x="6276306" y="52769"/>
                </a:lnTo>
                <a:lnTo>
                  <a:pt x="6283096" y="86398"/>
                </a:lnTo>
                <a:lnTo>
                  <a:pt x="6283096" y="2109050"/>
                </a:lnTo>
                <a:lnTo>
                  <a:pt x="6276306" y="2142687"/>
                </a:lnTo>
                <a:lnTo>
                  <a:pt x="6257788" y="2170153"/>
                </a:lnTo>
                <a:lnTo>
                  <a:pt x="6230321" y="2188671"/>
                </a:lnTo>
                <a:lnTo>
                  <a:pt x="6196685" y="2195461"/>
                </a:lnTo>
                <a:close/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666769" y="10081197"/>
            <a:ext cx="3232518" cy="95646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756151" y="7899844"/>
            <a:ext cx="933450" cy="117475"/>
            <a:chOff x="756151" y="7899844"/>
            <a:chExt cx="933450" cy="117475"/>
          </a:xfrm>
        </p:grpSpPr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6151" y="7902270"/>
              <a:ext cx="108394" cy="10650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3787" y="7903019"/>
              <a:ext cx="105714" cy="11209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3490" y="7913700"/>
              <a:ext cx="103454" cy="9010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56914" y="7899844"/>
              <a:ext cx="120332" cy="1148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99870" y="7903032"/>
              <a:ext cx="109367" cy="10878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35671" y="7904683"/>
              <a:ext cx="113855" cy="102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73644" y="7899984"/>
              <a:ext cx="115366" cy="117030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0" y="10542054"/>
            <a:ext cx="7560309" cy="150495"/>
          </a:xfrm>
          <a:custGeom>
            <a:avLst/>
            <a:gdLst/>
            <a:ahLst/>
            <a:cxnLst/>
            <a:rect l="l" t="t" r="r" b="b"/>
            <a:pathLst>
              <a:path w="7560309" h="150495">
                <a:moveTo>
                  <a:pt x="7560005" y="0"/>
                </a:moveTo>
                <a:lnTo>
                  <a:pt x="0" y="0"/>
                </a:lnTo>
                <a:lnTo>
                  <a:pt x="0" y="149948"/>
                </a:lnTo>
                <a:lnTo>
                  <a:pt x="7560005" y="149948"/>
                </a:lnTo>
                <a:lnTo>
                  <a:pt x="7560005" y="0"/>
                </a:lnTo>
                <a:close/>
              </a:path>
            </a:pathLst>
          </a:custGeom>
          <a:solidFill>
            <a:srgbClr val="323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17" y="0"/>
            <a:ext cx="7556500" cy="150495"/>
          </a:xfrm>
          <a:custGeom>
            <a:avLst/>
            <a:gdLst/>
            <a:ahLst/>
            <a:cxnLst/>
            <a:rect l="l" t="t" r="r" b="b"/>
            <a:pathLst>
              <a:path w="7556500" h="150495">
                <a:moveTo>
                  <a:pt x="7556157" y="149948"/>
                </a:moveTo>
                <a:lnTo>
                  <a:pt x="0" y="149948"/>
                </a:lnTo>
                <a:lnTo>
                  <a:pt x="0" y="0"/>
                </a:lnTo>
                <a:lnTo>
                  <a:pt x="7556157" y="0"/>
                </a:lnTo>
                <a:lnTo>
                  <a:pt x="7556157" y="149948"/>
                </a:lnTo>
                <a:close/>
              </a:path>
            </a:pathLst>
          </a:custGeom>
          <a:solidFill>
            <a:srgbClr val="323B9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0</Words>
  <Application>Microsoft Macintosh PowerPoint</Application>
  <PresentationFormat>ユーザー設定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株式会社秀様A4単ページ_last_rere_ol</dc:title>
  <cp:lastModifiedBy>Harumi Hatakeyama</cp:lastModifiedBy>
  <cp:revision>7</cp:revision>
  <dcterms:created xsi:type="dcterms:W3CDTF">2023-08-28T02:48:31Z</dcterms:created>
  <dcterms:modified xsi:type="dcterms:W3CDTF">2023-08-28T04:26:16Z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2023-08-17T00:00:00Z</vt:filetime>
  </property>
  <property fmtid="{D5CDD505-2E9C-101B-9397-08002B2CF9AE}" pid="3" name="Creator">
    <vt:lpwstr>Adobe Illustrator 27.4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2023-08-28T00:00:00Z</vt:filetime>
  </property>
  <property fmtid="{D5CDD505-2E9C-101B-9397-08002B2CF9AE}" pid="7" name="Producer">
    <vt:lpwstr>iLovePDF</vt:lpwstr>
  </property>
</Properties>
</file>