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9906000" cy="6858000" type="A4"/>
  <p:notesSz cx="109093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541" userDrawn="1">
          <p15:clr>
            <a:srgbClr val="A4A3A4"/>
          </p15:clr>
        </p15:guide>
        <p15:guide id="2" pos="19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7"/>
    <p:restoredTop sz="94769"/>
  </p:normalViewPr>
  <p:slideViewPr>
    <p:cSldViewPr>
      <p:cViewPr varScale="1">
        <p:scale>
          <a:sx n="102" d="100"/>
          <a:sy n="102" d="100"/>
        </p:scale>
        <p:origin x="1808" y="176"/>
      </p:cViewPr>
      <p:guideLst>
        <p:guide orient="horz" pos="2541"/>
        <p:guide pos="19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太 佐藤" userId="e3e7028772fde5ae" providerId="LiveId" clId="{1832751D-FF63-BF4C-A838-3C41D86EFDDA}"/>
    <pc:docChg chg="custSel addSld delSld modSld modMainMaster">
      <pc:chgData name="秀太 佐藤" userId="e3e7028772fde5ae" providerId="LiveId" clId="{1832751D-FF63-BF4C-A838-3C41D86EFDDA}" dt="2023-09-06T01:11:12.717" v="54" actId="14100"/>
      <pc:docMkLst>
        <pc:docMk/>
      </pc:docMkLst>
      <pc:sldChg chg="addSp delSp modSp mod">
        <pc:chgData name="秀太 佐藤" userId="e3e7028772fde5ae" providerId="LiveId" clId="{1832751D-FF63-BF4C-A838-3C41D86EFDDA}" dt="2023-09-04T11:19:46.056" v="6" actId="14100"/>
        <pc:sldMkLst>
          <pc:docMk/>
          <pc:sldMk cId="0" sldId="256"/>
        </pc:sldMkLst>
        <pc:picChg chg="add mod">
          <ac:chgData name="秀太 佐藤" userId="e3e7028772fde5ae" providerId="LiveId" clId="{1832751D-FF63-BF4C-A838-3C41D86EFDDA}" dt="2023-09-04T11:19:46.056" v="6" actId="14100"/>
          <ac:picMkLst>
            <pc:docMk/>
            <pc:sldMk cId="0" sldId="256"/>
            <ac:picMk id="3" creationId="{ACC39D5A-5E49-A390-ADA6-21C45ED1D19D}"/>
          </ac:picMkLst>
        </pc:picChg>
        <pc:picChg chg="del">
          <ac:chgData name="秀太 佐藤" userId="e3e7028772fde5ae" providerId="LiveId" clId="{1832751D-FF63-BF4C-A838-3C41D86EFDDA}" dt="2023-09-04T11:19:12.372" v="0" actId="478"/>
          <ac:picMkLst>
            <pc:docMk/>
            <pc:sldMk cId="0" sldId="256"/>
            <ac:picMk id="17" creationId="{C36F88DF-1F5A-2433-C804-C32C5A5FAD32}"/>
          </ac:picMkLst>
        </pc:picChg>
      </pc:sldChg>
      <pc:sldChg chg="addSp delSp modSp mod">
        <pc:chgData name="秀太 佐藤" userId="e3e7028772fde5ae" providerId="LiveId" clId="{1832751D-FF63-BF4C-A838-3C41D86EFDDA}" dt="2023-09-04T11:20:17.720" v="9" actId="14100"/>
        <pc:sldMkLst>
          <pc:docMk/>
          <pc:sldMk cId="0" sldId="257"/>
        </pc:sldMkLst>
        <pc:picChg chg="add mod">
          <ac:chgData name="秀太 佐藤" userId="e3e7028772fde5ae" providerId="LiveId" clId="{1832751D-FF63-BF4C-A838-3C41D86EFDDA}" dt="2023-09-04T11:20:17.720" v="9" actId="14100"/>
          <ac:picMkLst>
            <pc:docMk/>
            <pc:sldMk cId="0" sldId="257"/>
            <ac:picMk id="3" creationId="{E11DD463-1454-0088-C8EB-053ECEBFD7D4}"/>
          </ac:picMkLst>
        </pc:picChg>
        <pc:picChg chg="del mod">
          <ac:chgData name="秀太 佐藤" userId="e3e7028772fde5ae" providerId="LiveId" clId="{1832751D-FF63-BF4C-A838-3C41D86EFDDA}" dt="2023-09-04T11:19:48.856" v="7" actId="478"/>
          <ac:picMkLst>
            <pc:docMk/>
            <pc:sldMk cId="0" sldId="257"/>
            <ac:picMk id="14" creationId="{6F3D9E48-3BEC-332A-CA95-65B1701CF1AF}"/>
          </ac:picMkLst>
        </pc:picChg>
      </pc:sldChg>
      <pc:sldChg chg="addSp delSp modSp mod">
        <pc:chgData name="秀太 佐藤" userId="e3e7028772fde5ae" providerId="LiveId" clId="{1832751D-FF63-BF4C-A838-3C41D86EFDDA}" dt="2023-09-04T11:20:39.822" v="12" actId="14100"/>
        <pc:sldMkLst>
          <pc:docMk/>
          <pc:sldMk cId="0" sldId="258"/>
        </pc:sldMkLst>
        <pc:picChg chg="add mod">
          <ac:chgData name="秀太 佐藤" userId="e3e7028772fde5ae" providerId="LiveId" clId="{1832751D-FF63-BF4C-A838-3C41D86EFDDA}" dt="2023-09-04T11:20:39.822" v="12" actId="14100"/>
          <ac:picMkLst>
            <pc:docMk/>
            <pc:sldMk cId="0" sldId="258"/>
            <ac:picMk id="3" creationId="{B6B88F3F-A8E4-22FF-8199-6E97F2364ECF}"/>
          </ac:picMkLst>
        </pc:picChg>
        <pc:picChg chg="del mod">
          <ac:chgData name="秀太 佐藤" userId="e3e7028772fde5ae" providerId="LiveId" clId="{1832751D-FF63-BF4C-A838-3C41D86EFDDA}" dt="2023-09-04T11:20:33.042" v="10" actId="478"/>
          <ac:picMkLst>
            <pc:docMk/>
            <pc:sldMk cId="0" sldId="258"/>
            <ac:picMk id="23" creationId="{BFCB7FA9-5145-82D8-5DBF-F49040D1C252}"/>
          </ac:picMkLst>
        </pc:picChg>
      </pc:sldChg>
      <pc:sldChg chg="addSp delSp modSp mod">
        <pc:chgData name="秀太 佐藤" userId="e3e7028772fde5ae" providerId="LiveId" clId="{1832751D-FF63-BF4C-A838-3C41D86EFDDA}" dt="2023-09-04T11:20:48.222" v="16" actId="14100"/>
        <pc:sldMkLst>
          <pc:docMk/>
          <pc:sldMk cId="0" sldId="259"/>
        </pc:sldMkLst>
        <pc:picChg chg="add mod">
          <ac:chgData name="秀太 佐藤" userId="e3e7028772fde5ae" providerId="LiveId" clId="{1832751D-FF63-BF4C-A838-3C41D86EFDDA}" dt="2023-09-04T11:20:48.222" v="16" actId="14100"/>
          <ac:picMkLst>
            <pc:docMk/>
            <pc:sldMk cId="0" sldId="259"/>
            <ac:picMk id="3" creationId="{3DCC9B13-6714-27FF-E583-334208B0F735}"/>
          </ac:picMkLst>
        </pc:picChg>
        <pc:picChg chg="del mod">
          <ac:chgData name="秀太 佐藤" userId="e3e7028772fde5ae" providerId="LiveId" clId="{1832751D-FF63-BF4C-A838-3C41D86EFDDA}" dt="2023-09-04T11:20:42.558" v="14" actId="478"/>
          <ac:picMkLst>
            <pc:docMk/>
            <pc:sldMk cId="0" sldId="259"/>
            <ac:picMk id="26" creationId="{6231C199-4B83-750A-5EAB-C7600439AB52}"/>
          </ac:picMkLst>
        </pc:picChg>
      </pc:sldChg>
      <pc:sldChg chg="addSp delSp modSp mod">
        <pc:chgData name="秀太 佐藤" userId="e3e7028772fde5ae" providerId="LiveId" clId="{1832751D-FF63-BF4C-A838-3C41D86EFDDA}" dt="2023-09-04T11:20:57.458" v="19" actId="14100"/>
        <pc:sldMkLst>
          <pc:docMk/>
          <pc:sldMk cId="0" sldId="260"/>
        </pc:sldMkLst>
        <pc:picChg chg="add mod">
          <ac:chgData name="秀太 佐藤" userId="e3e7028772fde5ae" providerId="LiveId" clId="{1832751D-FF63-BF4C-A838-3C41D86EFDDA}" dt="2023-09-04T11:20:57.458" v="19" actId="14100"/>
          <ac:picMkLst>
            <pc:docMk/>
            <pc:sldMk cId="0" sldId="260"/>
            <ac:picMk id="3" creationId="{846EA590-4764-82CE-1117-25D3BEA2FF1F}"/>
          </ac:picMkLst>
        </pc:picChg>
        <pc:picChg chg="del mod">
          <ac:chgData name="秀太 佐藤" userId="e3e7028772fde5ae" providerId="LiveId" clId="{1832751D-FF63-BF4C-A838-3C41D86EFDDA}" dt="2023-09-04T11:20:51.122" v="17" actId="478"/>
          <ac:picMkLst>
            <pc:docMk/>
            <pc:sldMk cId="0" sldId="260"/>
            <ac:picMk id="30" creationId="{729A0208-7764-EFBA-E760-35A5CF4356CC}"/>
          </ac:picMkLst>
        </pc:picChg>
      </pc:sldChg>
      <pc:sldChg chg="addSp delSp modSp mod">
        <pc:chgData name="秀太 佐藤" userId="e3e7028772fde5ae" providerId="LiveId" clId="{1832751D-FF63-BF4C-A838-3C41D86EFDDA}" dt="2023-09-04T11:21:06.110" v="23" actId="14100"/>
        <pc:sldMkLst>
          <pc:docMk/>
          <pc:sldMk cId="0" sldId="261"/>
        </pc:sldMkLst>
        <pc:picChg chg="add mod">
          <ac:chgData name="秀太 佐藤" userId="e3e7028772fde5ae" providerId="LiveId" clId="{1832751D-FF63-BF4C-A838-3C41D86EFDDA}" dt="2023-09-04T11:21:06.110" v="23" actId="14100"/>
          <ac:picMkLst>
            <pc:docMk/>
            <pc:sldMk cId="0" sldId="261"/>
            <ac:picMk id="3" creationId="{A4852C43-4D28-56F2-F90C-4219A99BDE5B}"/>
          </ac:picMkLst>
        </pc:picChg>
        <pc:picChg chg="del mod">
          <ac:chgData name="秀太 佐藤" userId="e3e7028772fde5ae" providerId="LiveId" clId="{1832751D-FF63-BF4C-A838-3C41D86EFDDA}" dt="2023-09-04T11:20:59.980" v="21" actId="478"/>
          <ac:picMkLst>
            <pc:docMk/>
            <pc:sldMk cId="0" sldId="261"/>
            <ac:picMk id="37" creationId="{E0DEA825-C134-207F-28ED-4F3505511738}"/>
          </ac:picMkLst>
        </pc:picChg>
      </pc:sldChg>
      <pc:sldChg chg="addSp delSp modSp mod">
        <pc:chgData name="秀太 佐藤" userId="e3e7028772fde5ae" providerId="LiveId" clId="{1832751D-FF63-BF4C-A838-3C41D86EFDDA}" dt="2023-09-04T11:21:15.645" v="26" actId="14100"/>
        <pc:sldMkLst>
          <pc:docMk/>
          <pc:sldMk cId="0" sldId="262"/>
        </pc:sldMkLst>
        <pc:picChg chg="add mod">
          <ac:chgData name="秀太 佐藤" userId="e3e7028772fde5ae" providerId="LiveId" clId="{1832751D-FF63-BF4C-A838-3C41D86EFDDA}" dt="2023-09-04T11:21:15.645" v="26" actId="14100"/>
          <ac:picMkLst>
            <pc:docMk/>
            <pc:sldMk cId="0" sldId="262"/>
            <ac:picMk id="3" creationId="{C39453B8-45F6-A335-CC34-0B468C449D01}"/>
          </ac:picMkLst>
        </pc:picChg>
        <pc:picChg chg="del mod">
          <ac:chgData name="秀太 佐藤" userId="e3e7028772fde5ae" providerId="LiveId" clId="{1832751D-FF63-BF4C-A838-3C41D86EFDDA}" dt="2023-09-04T11:21:09.219" v="24" actId="478"/>
          <ac:picMkLst>
            <pc:docMk/>
            <pc:sldMk cId="0" sldId="262"/>
            <ac:picMk id="28" creationId="{E9F83EA2-AEF0-0794-2A02-7CEF4D1D7B50}"/>
          </ac:picMkLst>
        </pc:picChg>
      </pc:sldChg>
      <pc:sldChg chg="addSp delSp modSp mod">
        <pc:chgData name="秀太 佐藤" userId="e3e7028772fde5ae" providerId="LiveId" clId="{1832751D-FF63-BF4C-A838-3C41D86EFDDA}" dt="2023-09-04T11:21:28.013" v="30" actId="14100"/>
        <pc:sldMkLst>
          <pc:docMk/>
          <pc:sldMk cId="0" sldId="263"/>
        </pc:sldMkLst>
        <pc:picChg chg="add mod">
          <ac:chgData name="秀太 佐藤" userId="e3e7028772fde5ae" providerId="LiveId" clId="{1832751D-FF63-BF4C-A838-3C41D86EFDDA}" dt="2023-09-04T11:21:28.013" v="30" actId="14100"/>
          <ac:picMkLst>
            <pc:docMk/>
            <pc:sldMk cId="0" sldId="263"/>
            <ac:picMk id="3" creationId="{09D288DA-5969-1069-70EC-A4E5341B48C3}"/>
          </ac:picMkLst>
        </pc:picChg>
        <pc:picChg chg="del mod">
          <ac:chgData name="秀太 佐藤" userId="e3e7028772fde5ae" providerId="LiveId" clId="{1832751D-FF63-BF4C-A838-3C41D86EFDDA}" dt="2023-09-04T11:21:17.962" v="28" actId="478"/>
          <ac:picMkLst>
            <pc:docMk/>
            <pc:sldMk cId="0" sldId="263"/>
            <ac:picMk id="21" creationId="{2F954108-2F3D-E765-0481-DC13A8BDD469}"/>
          </ac:picMkLst>
        </pc:picChg>
      </pc:sldChg>
      <pc:sldChg chg="addSp delSp modSp mod">
        <pc:chgData name="秀太 佐藤" userId="e3e7028772fde5ae" providerId="LiveId" clId="{1832751D-FF63-BF4C-A838-3C41D86EFDDA}" dt="2023-09-06T01:11:12.717" v="54" actId="14100"/>
        <pc:sldMkLst>
          <pc:docMk/>
          <pc:sldMk cId="0" sldId="264"/>
        </pc:sldMkLst>
        <pc:picChg chg="add del mod">
          <ac:chgData name="秀太 佐藤" userId="e3e7028772fde5ae" providerId="LiveId" clId="{1832751D-FF63-BF4C-A838-3C41D86EFDDA}" dt="2023-09-06T01:11:01.109" v="52" actId="478"/>
          <ac:picMkLst>
            <pc:docMk/>
            <pc:sldMk cId="0" sldId="264"/>
            <ac:picMk id="3" creationId="{58C4C5A2-61B9-8A0E-D648-A23685A96C74}"/>
          </ac:picMkLst>
        </pc:picChg>
        <pc:picChg chg="add mod">
          <ac:chgData name="秀太 佐藤" userId="e3e7028772fde5ae" providerId="LiveId" clId="{1832751D-FF63-BF4C-A838-3C41D86EFDDA}" dt="2023-09-06T01:11:12.717" v="54" actId="14100"/>
          <ac:picMkLst>
            <pc:docMk/>
            <pc:sldMk cId="0" sldId="264"/>
            <ac:picMk id="4" creationId="{13ECFEC9-70FF-163E-E980-96FE0012CD94}"/>
          </ac:picMkLst>
        </pc:picChg>
        <pc:picChg chg="del mod">
          <ac:chgData name="秀太 佐藤" userId="e3e7028772fde5ae" providerId="LiveId" clId="{1832751D-FF63-BF4C-A838-3C41D86EFDDA}" dt="2023-09-04T11:21:32.714" v="32" actId="478"/>
          <ac:picMkLst>
            <pc:docMk/>
            <pc:sldMk cId="0" sldId="264"/>
            <ac:picMk id="21" creationId="{382ACFC6-7F64-5DF4-FFC1-AAD417F07946}"/>
          </ac:picMkLst>
        </pc:picChg>
      </pc:sldChg>
      <pc:sldChg chg="delSp modSp del mod">
        <pc:chgData name="秀太 佐藤" userId="e3e7028772fde5ae" providerId="LiveId" clId="{1832751D-FF63-BF4C-A838-3C41D86EFDDA}" dt="2023-09-04T11:22:00.391" v="38" actId="2696"/>
        <pc:sldMkLst>
          <pc:docMk/>
          <pc:sldMk cId="0" sldId="265"/>
        </pc:sldMkLst>
        <pc:picChg chg="del mod">
          <ac:chgData name="秀太 佐藤" userId="e3e7028772fde5ae" providerId="LiveId" clId="{1832751D-FF63-BF4C-A838-3C41D86EFDDA}" dt="2023-09-04T11:21:44.233" v="36" actId="478"/>
          <ac:picMkLst>
            <pc:docMk/>
            <pc:sldMk cId="0" sldId="265"/>
            <ac:picMk id="44" creationId="{104DC13F-CF65-8545-903E-100DD2EB37AA}"/>
          </ac:picMkLst>
        </pc:picChg>
      </pc:sldChg>
      <pc:sldChg chg="addSp delSp modSp mod">
        <pc:chgData name="秀太 佐藤" userId="e3e7028772fde5ae" providerId="LiveId" clId="{1832751D-FF63-BF4C-A838-3C41D86EFDDA}" dt="2023-09-04T11:22:25.573" v="47" actId="14100"/>
        <pc:sldMkLst>
          <pc:docMk/>
          <pc:sldMk cId="0" sldId="266"/>
        </pc:sldMkLst>
        <pc:picChg chg="add mod">
          <ac:chgData name="秀太 佐藤" userId="e3e7028772fde5ae" providerId="LiveId" clId="{1832751D-FF63-BF4C-A838-3C41D86EFDDA}" dt="2023-09-04T11:22:25.573" v="47" actId="14100"/>
          <ac:picMkLst>
            <pc:docMk/>
            <pc:sldMk cId="0" sldId="266"/>
            <ac:picMk id="3" creationId="{087C9356-4AA5-78F7-A343-58461C3A019C}"/>
          </ac:picMkLst>
        </pc:picChg>
        <pc:picChg chg="del mod">
          <ac:chgData name="秀太 佐藤" userId="e3e7028772fde5ae" providerId="LiveId" clId="{1832751D-FF63-BF4C-A838-3C41D86EFDDA}" dt="2023-09-04T11:22:18.571" v="45" actId="478"/>
          <ac:picMkLst>
            <pc:docMk/>
            <pc:sldMk cId="0" sldId="266"/>
            <ac:picMk id="18" creationId="{6039D1DC-78D9-6BA9-B250-7F9B9FCA69AD}"/>
          </ac:picMkLst>
        </pc:picChg>
      </pc:sldChg>
      <pc:sldChg chg="addSp delSp modSp mod">
        <pc:chgData name="秀太 佐藤" userId="e3e7028772fde5ae" providerId="LiveId" clId="{1832751D-FF63-BF4C-A838-3C41D86EFDDA}" dt="2023-09-04T11:23:05.048" v="50"/>
        <pc:sldMkLst>
          <pc:docMk/>
          <pc:sldMk cId="0" sldId="267"/>
        </pc:sldMkLst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2" creationId="{00000000-0000-0000-0000-000000000000}"/>
          </ac:spMkLst>
        </pc:spChg>
        <pc:spChg chg="add mod">
          <ac:chgData name="秀太 佐藤" userId="e3e7028772fde5ae" providerId="LiveId" clId="{1832751D-FF63-BF4C-A838-3C41D86EFDDA}" dt="2023-09-04T11:23:05.048" v="50"/>
          <ac:spMkLst>
            <pc:docMk/>
            <pc:sldMk cId="0" sldId="267"/>
            <ac:spMk id="3" creationId="{747B834E-6E3F-04C6-92DA-C3E6F0CCE200}"/>
          </ac:spMkLst>
        </pc:spChg>
        <pc:spChg chg="add mod">
          <ac:chgData name="秀太 佐藤" userId="e3e7028772fde5ae" providerId="LiveId" clId="{1832751D-FF63-BF4C-A838-3C41D86EFDDA}" dt="2023-09-04T11:23:05.048" v="50"/>
          <ac:spMkLst>
            <pc:docMk/>
            <pc:sldMk cId="0" sldId="267"/>
            <ac:spMk id="4" creationId="{84164AD7-408C-039B-5303-AC07EE0F3655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5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10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11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14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15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18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k cId="0" sldId="267"/>
            <ac:spMk id="19" creationId="{00000000-0000-0000-0000-000000000000}"/>
          </ac:spMkLst>
        </pc:spChg>
        <pc:grpChg chg="mod">
          <ac:chgData name="秀太 佐藤" userId="e3e7028772fde5ae" providerId="LiveId" clId="{1832751D-FF63-BF4C-A838-3C41D86EFDDA}" dt="2023-09-04T11:19:40.443" v="4"/>
          <ac:grpSpMkLst>
            <pc:docMk/>
            <pc:sldMk cId="0" sldId="267"/>
            <ac:grpSpMk id="6" creationId="{00000000-0000-0000-0000-000000000000}"/>
          </ac:grpSpMkLst>
        </pc:grpChg>
        <pc:grpChg chg="del mod">
          <ac:chgData name="秀太 佐藤" userId="e3e7028772fde5ae" providerId="LiveId" clId="{1832751D-FF63-BF4C-A838-3C41D86EFDDA}" dt="2023-09-04T11:23:02.083" v="48" actId="478"/>
          <ac:grpSpMkLst>
            <pc:docMk/>
            <pc:sldMk cId="0" sldId="267"/>
            <ac:grpSpMk id="12" creationId="{00000000-0000-0000-0000-000000000000}"/>
          </ac:grpSpMkLst>
        </pc:grpChg>
        <pc:grpChg chg="del mod">
          <ac:chgData name="秀太 佐藤" userId="e3e7028772fde5ae" providerId="LiveId" clId="{1832751D-FF63-BF4C-A838-3C41D86EFDDA}" dt="2023-09-04T11:23:03.714" v="49" actId="478"/>
          <ac:grpSpMkLst>
            <pc:docMk/>
            <pc:sldMk cId="0" sldId="267"/>
            <ac:grpSpMk id="16" creationId="{00000000-0000-0000-0000-000000000000}"/>
          </ac:grpSpMkLst>
        </pc:grpChg>
        <pc:picChg chg="mod">
          <ac:chgData name="秀太 佐藤" userId="e3e7028772fde5ae" providerId="LiveId" clId="{1832751D-FF63-BF4C-A838-3C41D86EFDDA}" dt="2023-09-04T11:19:40.443" v="4"/>
          <ac:picMkLst>
            <pc:docMk/>
            <pc:sldMk cId="0" sldId="267"/>
            <ac:picMk id="7" creationId="{00000000-0000-0000-0000-000000000000}"/>
          </ac:picMkLst>
        </pc:picChg>
        <pc:picChg chg="mod">
          <ac:chgData name="秀太 佐藤" userId="e3e7028772fde5ae" providerId="LiveId" clId="{1832751D-FF63-BF4C-A838-3C41D86EFDDA}" dt="2023-09-04T11:19:40.443" v="4"/>
          <ac:picMkLst>
            <pc:docMk/>
            <pc:sldMk cId="0" sldId="267"/>
            <ac:picMk id="8" creationId="{00000000-0000-0000-0000-000000000000}"/>
          </ac:picMkLst>
        </pc:picChg>
        <pc:picChg chg="mod">
          <ac:chgData name="秀太 佐藤" userId="e3e7028772fde5ae" providerId="LiveId" clId="{1832751D-FF63-BF4C-A838-3C41D86EFDDA}" dt="2023-09-04T11:19:40.443" v="4"/>
          <ac:picMkLst>
            <pc:docMk/>
            <pc:sldMk cId="0" sldId="267"/>
            <ac:picMk id="9" creationId="{00000000-0000-0000-0000-000000000000}"/>
          </ac:picMkLst>
        </pc:picChg>
        <pc:picChg chg="mod">
          <ac:chgData name="秀太 佐藤" userId="e3e7028772fde5ae" providerId="LiveId" clId="{1832751D-FF63-BF4C-A838-3C41D86EFDDA}" dt="2023-09-04T11:19:40.443" v="4"/>
          <ac:picMkLst>
            <pc:docMk/>
            <pc:sldMk cId="0" sldId="267"/>
            <ac:picMk id="13" creationId="{00000000-0000-0000-0000-000000000000}"/>
          </ac:picMkLst>
        </pc:picChg>
        <pc:picChg chg="mod">
          <ac:chgData name="秀太 佐藤" userId="e3e7028772fde5ae" providerId="LiveId" clId="{1832751D-FF63-BF4C-A838-3C41D86EFDDA}" dt="2023-09-04T11:19:40.443" v="4"/>
          <ac:picMkLst>
            <pc:docMk/>
            <pc:sldMk cId="0" sldId="267"/>
            <ac:picMk id="17" creationId="{00000000-0000-0000-0000-000000000000}"/>
          </ac:picMkLst>
        </pc:picChg>
      </pc:sldChg>
      <pc:sldChg chg="addSp delSp modSp new mod">
        <pc:chgData name="秀太 佐藤" userId="e3e7028772fde5ae" providerId="LiveId" clId="{1832751D-FF63-BF4C-A838-3C41D86EFDDA}" dt="2023-09-04T11:22:16.355" v="43" actId="14100"/>
        <pc:sldMkLst>
          <pc:docMk/>
          <pc:sldMk cId="3128538480" sldId="268"/>
        </pc:sldMkLst>
        <pc:spChg chg="del">
          <ac:chgData name="秀太 佐藤" userId="e3e7028772fde5ae" providerId="LiveId" clId="{1832751D-FF63-BF4C-A838-3C41D86EFDDA}" dt="2023-09-04T11:22:03.529" v="39" actId="478"/>
          <ac:spMkLst>
            <pc:docMk/>
            <pc:sldMk cId="3128538480" sldId="268"/>
            <ac:spMk id="2" creationId="{F4804CA3-9ABB-0A08-B180-49618EF3E4F4}"/>
          </ac:spMkLst>
        </pc:spChg>
        <pc:spChg chg="del">
          <ac:chgData name="秀太 佐藤" userId="e3e7028772fde5ae" providerId="LiveId" clId="{1832751D-FF63-BF4C-A838-3C41D86EFDDA}" dt="2023-09-04T11:22:06.311" v="40" actId="478"/>
          <ac:spMkLst>
            <pc:docMk/>
            <pc:sldMk cId="3128538480" sldId="268"/>
            <ac:spMk id="3" creationId="{3DD194A3-AF48-29BF-44BC-0B917C358691}"/>
          </ac:spMkLst>
        </pc:spChg>
        <pc:spChg chg="del">
          <ac:chgData name="秀太 佐藤" userId="e3e7028772fde5ae" providerId="LiveId" clId="{1832751D-FF63-BF4C-A838-3C41D86EFDDA}" dt="2023-09-04T11:22:08.106" v="41" actId="478"/>
          <ac:spMkLst>
            <pc:docMk/>
            <pc:sldMk cId="3128538480" sldId="268"/>
            <ac:spMk id="4" creationId="{17D5D889-1A81-6D64-8A1C-88EF920D540C}"/>
          </ac:spMkLst>
        </pc:spChg>
        <pc:picChg chg="add mod">
          <ac:chgData name="秀太 佐藤" userId="e3e7028772fde5ae" providerId="LiveId" clId="{1832751D-FF63-BF4C-A838-3C41D86EFDDA}" dt="2023-09-04T11:22:16.355" v="43" actId="14100"/>
          <ac:picMkLst>
            <pc:docMk/>
            <pc:sldMk cId="3128538480" sldId="268"/>
            <ac:picMk id="6" creationId="{205C87D9-82B9-A403-BBDD-7E0B8930B73C}"/>
          </ac:picMkLst>
        </pc:picChg>
      </pc:sldChg>
      <pc:sldMasterChg chg="modSp modSldLayout">
        <pc:chgData name="秀太 佐藤" userId="e3e7028772fde5ae" providerId="LiveId" clId="{1832751D-FF63-BF4C-A838-3C41D86EFDDA}" dt="2023-09-04T11:19:40.443" v="4"/>
        <pc:sldMasterMkLst>
          <pc:docMk/>
          <pc:sldMasterMk cId="0" sldId="2147483648"/>
        </pc:sldMasterMkLst>
        <pc:spChg chg="mod">
          <ac:chgData name="秀太 佐藤" userId="e3e7028772fde5ae" providerId="LiveId" clId="{1832751D-FF63-BF4C-A838-3C41D86EFDDA}" dt="2023-09-04T11:19:40.443" v="4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秀太 佐藤" userId="e3e7028772fde5ae" providerId="LiveId" clId="{1832751D-FF63-BF4C-A838-3C41D86EFDDA}" dt="2023-09-04T11:19:40.443" v="4"/>
          <ac:spMkLst>
            <pc:docMk/>
            <pc:sldMasterMk cId="0" sldId="2147483648"/>
            <ac:spMk id="6" creationId="{00000000-0000-0000-0000-000000000000}"/>
          </ac:spMkLst>
        </pc:spChg>
        <pc:picChg chg="mod">
          <ac:chgData name="秀太 佐藤" userId="e3e7028772fde5ae" providerId="LiveId" clId="{1832751D-FF63-BF4C-A838-3C41D86EFDDA}" dt="2023-09-04T11:19:40.443" v="4"/>
          <ac:picMkLst>
            <pc:docMk/>
            <pc:sldMasterMk cId="0" sldId="2147483648"/>
            <ac:picMk id="16" creationId="{00000000-0000-0000-0000-000000000000}"/>
          </ac:picMkLst>
        </pc:picChg>
        <pc:sldLayoutChg chg="modSp">
          <pc:chgData name="秀太 佐藤" userId="e3e7028772fde5ae" providerId="LiveId" clId="{1832751D-FF63-BF4C-A838-3C41D86EFDDA}" dt="2023-09-04T11:19:40.443" v="4"/>
          <pc:sldLayoutMkLst>
            <pc:docMk/>
            <pc:sldMasterMk cId="0" sldId="2147483648"/>
            <pc:sldLayoutMk cId="0" sldId="2147483661"/>
          </pc:sldLayoutMkLst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秀太 佐藤" userId="e3e7028772fde5ae" providerId="LiveId" clId="{1832751D-FF63-BF4C-A838-3C41D86EFDDA}" dt="2023-09-04T11:19:40.443" v="4"/>
          <pc:sldLayoutMkLst>
            <pc:docMk/>
            <pc:sldMasterMk cId="0" sldId="2147483648"/>
            <pc:sldLayoutMk cId="0" sldId="2147483662"/>
          </pc:sldLayoutMkLst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</pc:sldLayoutChg>
        <pc:sldLayoutChg chg="modSp">
          <pc:chgData name="秀太 佐藤" userId="e3e7028772fde5ae" providerId="LiveId" clId="{1832751D-FF63-BF4C-A838-3C41D86EFDDA}" dt="2023-09-04T11:19:40.443" v="4"/>
          <pc:sldLayoutMkLst>
            <pc:docMk/>
            <pc:sldMasterMk cId="0" sldId="2147483648"/>
            <pc:sldLayoutMk cId="0" sldId="2147483663"/>
          </pc:sldLayoutMkLst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秀太 佐藤" userId="e3e7028772fde5ae" providerId="LiveId" clId="{1832751D-FF63-BF4C-A838-3C41D86EFDDA}" dt="2023-09-04T11:19:40.443" v="4"/>
          <pc:sldLayoutMkLst>
            <pc:docMk/>
            <pc:sldMasterMk cId="0" sldId="2147483648"/>
            <pc:sldLayoutMk cId="0" sldId="2147483664"/>
          </pc:sldLayoutMkLst>
          <pc:spChg chg="mod">
            <ac:chgData name="秀太 佐藤" userId="e3e7028772fde5ae" providerId="LiveId" clId="{1832751D-FF63-BF4C-A838-3C41D86EFDDA}" dt="2023-09-04T11:19:40.443" v="4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picChg chg="mod">
            <ac:chgData name="秀太 佐藤" userId="e3e7028772fde5ae" providerId="LiveId" clId="{1832751D-FF63-BF4C-A838-3C41D86EFDDA}" dt="2023-09-04T11:19:40.443" v="4"/>
            <ac:picMkLst>
              <pc:docMk/>
              <pc:sldMasterMk cId="0" sldId="2147483648"/>
              <pc:sldLayoutMk cId="0" sldId="2147483664"/>
              <ac:picMk id="16" creationId="{00000000-0000-0000-0000-000000000000}"/>
            </ac:picMkLst>
          </pc:picChg>
          <pc:picChg chg="mod">
            <ac:chgData name="秀太 佐藤" userId="e3e7028772fde5ae" providerId="LiveId" clId="{1832751D-FF63-BF4C-A838-3C41D86EFDDA}" dt="2023-09-04T11:19:40.443" v="4"/>
            <ac:picMkLst>
              <pc:docMk/>
              <pc:sldMasterMk cId="0" sldId="2147483648"/>
              <pc:sldLayoutMk cId="0" sldId="2147483664"/>
              <ac:picMk id="17" creationId="{00000000-0000-0000-0000-000000000000}"/>
            </ac:picMkLst>
          </pc:picChg>
          <pc:picChg chg="mod">
            <ac:chgData name="秀太 佐藤" userId="e3e7028772fde5ae" providerId="LiveId" clId="{1832751D-FF63-BF4C-A838-3C41D86EFDDA}" dt="2023-09-04T11:19:40.443" v="4"/>
            <ac:picMkLst>
              <pc:docMk/>
              <pc:sldMasterMk cId="0" sldId="2147483648"/>
              <pc:sldLayoutMk cId="0" sldId="2147483664"/>
              <ac:picMk id="18" creationId="{00000000-0000-0000-0000-000000000000}"/>
            </ac:picMkLst>
          </pc:picChg>
          <pc:picChg chg="mod">
            <ac:chgData name="秀太 佐藤" userId="e3e7028772fde5ae" providerId="LiveId" clId="{1832751D-FF63-BF4C-A838-3C41D86EFDDA}" dt="2023-09-04T11:19:40.443" v="4"/>
            <ac:picMkLst>
              <pc:docMk/>
              <pc:sldMasterMk cId="0" sldId="2147483648"/>
              <pc:sldLayoutMk cId="0" sldId="2147483664"/>
              <ac:picMk id="19" creationId="{00000000-0000-0000-0000-000000000000}"/>
            </ac:picMkLst>
          </pc:picChg>
          <pc:picChg chg="mod">
            <ac:chgData name="秀太 佐藤" userId="e3e7028772fde5ae" providerId="LiveId" clId="{1832751D-FF63-BF4C-A838-3C41D86EFDDA}" dt="2023-09-04T11:19:40.443" v="4"/>
            <ac:picMkLst>
              <pc:docMk/>
              <pc:sldMasterMk cId="0" sldId="2147483648"/>
              <pc:sldLayoutMk cId="0" sldId="2147483664"/>
              <ac:picMk id="20" creationId="{00000000-0000-0000-0000-000000000000}"/>
            </ac:picMkLst>
          </pc:picChg>
          <pc:picChg chg="mod">
            <ac:chgData name="秀太 佐藤" userId="e3e7028772fde5ae" providerId="LiveId" clId="{1832751D-FF63-BF4C-A838-3C41D86EFDDA}" dt="2023-09-04T11:19:40.443" v="4"/>
            <ac:picMkLst>
              <pc:docMk/>
              <pc:sldMasterMk cId="0" sldId="2147483648"/>
              <pc:sldLayoutMk cId="0" sldId="2147483664"/>
              <ac:picMk id="21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2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1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203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pPr marL="33617">
              <a:lnSpc>
                <a:spcPts val="1491"/>
              </a:lnSpc>
            </a:pPr>
            <a:fld id="{81D60167-4931-47E6-BA6A-407CBD079E47}" type="slidenum">
              <a:rPr lang="en-US" altLang="ja-JP" smtClean="0"/>
              <a:pPr marL="33617">
                <a:lnSpc>
                  <a:spcPts val="1491"/>
                </a:lnSpc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876" y="549087"/>
            <a:ext cx="6393507" cy="298672"/>
          </a:xfrm>
        </p:spPr>
        <p:txBody>
          <a:bodyPr lIns="0" tIns="0" rIns="0" bIns="0"/>
          <a:lstStyle>
            <a:lvl1pPr>
              <a:defRPr sz="1941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267" y="1482762"/>
            <a:ext cx="8093744" cy="203774"/>
          </a:xfrm>
        </p:spPr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pPr marL="33617">
              <a:lnSpc>
                <a:spcPts val="1491"/>
              </a:lnSpc>
            </a:pPr>
            <a:fld id="{81D60167-4931-47E6-BA6A-407CBD079E47}" type="slidenum">
              <a:rPr lang="en-US" altLang="ja-JP" smtClean="0"/>
              <a:pPr marL="33617">
                <a:lnSpc>
                  <a:spcPts val="1491"/>
                </a:lnSpc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876" y="549087"/>
            <a:ext cx="6393507" cy="298672"/>
          </a:xfrm>
        </p:spPr>
        <p:txBody>
          <a:bodyPr lIns="0" tIns="0" rIns="0" bIns="0"/>
          <a:lstStyle>
            <a:lvl1pPr>
              <a:defRPr sz="1941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1" y="1577340"/>
            <a:ext cx="4309109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09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pPr marL="33617">
              <a:lnSpc>
                <a:spcPts val="1491"/>
              </a:lnSpc>
            </a:pPr>
            <a:fld id="{81D60167-4931-47E6-BA6A-407CBD079E47}" type="slidenum">
              <a:rPr lang="en-US" altLang="ja-JP" smtClean="0"/>
              <a:pPr marL="33617">
                <a:lnSpc>
                  <a:spcPts val="1491"/>
                </a:lnSpc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6313" y="1901623"/>
            <a:ext cx="1018815" cy="1720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8937" y="4990561"/>
            <a:ext cx="1196940" cy="3008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6655" y="3397160"/>
            <a:ext cx="974085" cy="43104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6873" y="3479120"/>
            <a:ext cx="1106567" cy="2585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45902" y="1743186"/>
            <a:ext cx="620524" cy="51460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3193" y="556709"/>
            <a:ext cx="290607" cy="2823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876" y="549087"/>
            <a:ext cx="6393507" cy="298672"/>
          </a:xfrm>
        </p:spPr>
        <p:txBody>
          <a:bodyPr lIns="0" tIns="0" rIns="0" bIns="0"/>
          <a:lstStyle>
            <a:lvl1pPr>
              <a:defRPr sz="1941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pPr marL="33617">
              <a:lnSpc>
                <a:spcPts val="1491"/>
              </a:lnSpc>
            </a:pPr>
            <a:fld id="{81D60167-4931-47E6-BA6A-407CBD079E47}" type="slidenum">
              <a:rPr lang="en-US" altLang="ja-JP" smtClean="0"/>
              <a:pPr marL="33617">
                <a:lnSpc>
                  <a:spcPts val="1491"/>
                </a:lnSpc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pPr marL="33617">
              <a:lnSpc>
                <a:spcPts val="1491"/>
              </a:lnSpc>
            </a:pPr>
            <a:fld id="{81D60167-4931-47E6-BA6A-407CBD079E47}" type="slidenum">
              <a:rPr lang="en-US" altLang="ja-JP" smtClean="0"/>
              <a:pPr marL="33617">
                <a:lnSpc>
                  <a:spcPts val="1491"/>
                </a:lnSpc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3193" y="556709"/>
            <a:ext cx="290607" cy="2823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876" y="549087"/>
            <a:ext cx="639350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267" y="1482762"/>
            <a:ext cx="809374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1"/>
            <a:ext cx="316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1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9016" y="6237076"/>
            <a:ext cx="167214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24" b="0" i="0">
                <a:solidFill>
                  <a:schemeClr val="tx1"/>
                </a:solidFill>
                <a:latin typeface="ＭＳ Ｐ明朝"/>
                <a:cs typeface="ＭＳ Ｐ明朝"/>
              </a:defRPr>
            </a:lvl1pPr>
          </a:lstStyle>
          <a:p>
            <a:pPr marL="33617">
              <a:lnSpc>
                <a:spcPts val="1491"/>
              </a:lnSpc>
            </a:pPr>
            <a:fld id="{81D60167-4931-47E6-BA6A-407CBD079E47}" type="slidenum">
              <a:rPr lang="en-US" altLang="ja-JP" smtClean="0"/>
              <a:pPr marL="33617">
                <a:lnSpc>
                  <a:spcPts val="1491"/>
                </a:lnSpc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07">
        <a:defRPr>
          <a:latin typeface="+mn-lt"/>
          <a:ea typeface="+mn-ea"/>
          <a:cs typeface="+mn-cs"/>
        </a:defRPr>
      </a:lvl2pPr>
      <a:lvl3pPr marL="806814">
        <a:defRPr>
          <a:latin typeface="+mn-lt"/>
          <a:ea typeface="+mn-ea"/>
          <a:cs typeface="+mn-cs"/>
        </a:defRPr>
      </a:lvl3pPr>
      <a:lvl4pPr marL="1210221">
        <a:defRPr>
          <a:latin typeface="+mn-lt"/>
          <a:ea typeface="+mn-ea"/>
          <a:cs typeface="+mn-cs"/>
        </a:defRPr>
      </a:lvl4pPr>
      <a:lvl5pPr marL="1613628">
        <a:defRPr>
          <a:latin typeface="+mn-lt"/>
          <a:ea typeface="+mn-ea"/>
          <a:cs typeface="+mn-cs"/>
        </a:defRPr>
      </a:lvl5pPr>
      <a:lvl6pPr marL="2017036">
        <a:defRPr>
          <a:latin typeface="+mn-lt"/>
          <a:ea typeface="+mn-ea"/>
          <a:cs typeface="+mn-cs"/>
        </a:defRPr>
      </a:lvl6pPr>
      <a:lvl7pPr marL="2420442">
        <a:defRPr>
          <a:latin typeface="+mn-lt"/>
          <a:ea typeface="+mn-ea"/>
          <a:cs typeface="+mn-cs"/>
        </a:defRPr>
      </a:lvl7pPr>
      <a:lvl8pPr marL="2823850">
        <a:defRPr>
          <a:latin typeface="+mn-lt"/>
          <a:ea typeface="+mn-ea"/>
          <a:cs typeface="+mn-cs"/>
        </a:defRPr>
      </a:lvl8pPr>
      <a:lvl9pPr marL="322725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07">
        <a:defRPr>
          <a:latin typeface="+mn-lt"/>
          <a:ea typeface="+mn-ea"/>
          <a:cs typeface="+mn-cs"/>
        </a:defRPr>
      </a:lvl2pPr>
      <a:lvl3pPr marL="806814">
        <a:defRPr>
          <a:latin typeface="+mn-lt"/>
          <a:ea typeface="+mn-ea"/>
          <a:cs typeface="+mn-cs"/>
        </a:defRPr>
      </a:lvl3pPr>
      <a:lvl4pPr marL="1210221">
        <a:defRPr>
          <a:latin typeface="+mn-lt"/>
          <a:ea typeface="+mn-ea"/>
          <a:cs typeface="+mn-cs"/>
        </a:defRPr>
      </a:lvl4pPr>
      <a:lvl5pPr marL="1613628">
        <a:defRPr>
          <a:latin typeface="+mn-lt"/>
          <a:ea typeface="+mn-ea"/>
          <a:cs typeface="+mn-cs"/>
        </a:defRPr>
      </a:lvl5pPr>
      <a:lvl6pPr marL="2017036">
        <a:defRPr>
          <a:latin typeface="+mn-lt"/>
          <a:ea typeface="+mn-ea"/>
          <a:cs typeface="+mn-cs"/>
        </a:defRPr>
      </a:lvl6pPr>
      <a:lvl7pPr marL="2420442">
        <a:defRPr>
          <a:latin typeface="+mn-lt"/>
          <a:ea typeface="+mn-ea"/>
          <a:cs typeface="+mn-cs"/>
        </a:defRPr>
      </a:lvl7pPr>
      <a:lvl8pPr marL="2823850">
        <a:defRPr>
          <a:latin typeface="+mn-lt"/>
          <a:ea typeface="+mn-ea"/>
          <a:cs typeface="+mn-cs"/>
        </a:defRPr>
      </a:lvl8pPr>
      <a:lvl9pPr marL="322725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CC39D5A-5E49-A390-ADA6-21C45ED1D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05C87D9-82B9-A403-BBDD-7E0B8930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C1EB41-E606-CF37-5AD8-EE404888C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6508" y="3107018"/>
            <a:ext cx="2779059" cy="2067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ja-JP" altLang="en-US" sz="1270">
                <a:latin typeface="ＭＳ Ｐ明朝"/>
                <a:cs typeface="ＭＳ Ｐ明朝"/>
              </a:rPr>
              <a:t>サスコーティング　正規代理店</a:t>
            </a:r>
            <a:endParaRPr sz="1270" dirty="0">
              <a:latin typeface="ＭＳ Ｐ明朝"/>
              <a:cs typeface="ＭＳ Ｐ明朝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284" y="6329082"/>
            <a:ext cx="1116666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spc="-9" dirty="0">
                <a:latin typeface="ＭＳ Ｐ明朝"/>
                <a:cs typeface="ＭＳ Ｐ明朝"/>
              </a:rPr>
              <a:t>2023</a:t>
            </a:r>
            <a:r>
              <a:rPr sz="794" spc="-44" dirty="0">
                <a:latin typeface="ＭＳ Ｐ明朝"/>
                <a:cs typeface="ＭＳ Ｐ明朝"/>
              </a:rPr>
              <a:t> </a:t>
            </a:r>
            <a:r>
              <a:rPr sz="794" spc="-9" dirty="0">
                <a:latin typeface="ＭＳ Ｐ明朝"/>
                <a:cs typeface="ＭＳ Ｐ明朝"/>
              </a:rPr>
              <a:t>Produced</a:t>
            </a:r>
            <a:r>
              <a:rPr sz="794" spc="-31" dirty="0">
                <a:latin typeface="ＭＳ Ｐ明朝"/>
                <a:cs typeface="ＭＳ Ｐ明朝"/>
              </a:rPr>
              <a:t> </a:t>
            </a:r>
            <a:r>
              <a:rPr sz="794" dirty="0">
                <a:latin typeface="ＭＳ Ｐ明朝"/>
                <a:cs typeface="ＭＳ Ｐ明朝"/>
              </a:rPr>
              <a:t>by</a:t>
            </a:r>
            <a:r>
              <a:rPr sz="794" spc="-31" dirty="0">
                <a:latin typeface="ＭＳ Ｐ明朝"/>
                <a:cs typeface="ＭＳ Ｐ明朝"/>
              </a:rPr>
              <a:t> </a:t>
            </a:r>
            <a:r>
              <a:rPr sz="794" dirty="0">
                <a:latin typeface="ＭＳ Ｐ明朝"/>
                <a:cs typeface="ＭＳ Ｐ明朝"/>
              </a:rPr>
              <a:t>Shu</a:t>
            </a:r>
            <a:r>
              <a:rPr sz="794" spc="-31" dirty="0">
                <a:latin typeface="ＭＳ Ｐ明朝"/>
                <a:cs typeface="ＭＳ Ｐ明朝"/>
              </a:rPr>
              <a:t> </a:t>
            </a:r>
            <a:r>
              <a:rPr sz="794" spc="-17" dirty="0">
                <a:latin typeface="ＭＳ Ｐ明朝"/>
                <a:cs typeface="ＭＳ Ｐ明朝"/>
              </a:rPr>
              <a:t>Inc.</a:t>
            </a:r>
            <a:endParaRPr sz="794">
              <a:latin typeface="ＭＳ Ｐ明朝"/>
              <a:cs typeface="ＭＳ Ｐ明朝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36508" y="3812028"/>
            <a:ext cx="2252382" cy="2252382"/>
            <a:chOff x="7702625" y="4320298"/>
            <a:chExt cx="2552700" cy="25527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7697" y="6003639"/>
              <a:ext cx="841589" cy="8415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5071" y="5997540"/>
              <a:ext cx="853786" cy="8537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2625" y="4320298"/>
              <a:ext cx="2552382" cy="255237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147874" y="6083002"/>
            <a:ext cx="56589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spc="-14" dirty="0">
                <a:latin typeface="ＭＳ Ｐ明朝"/>
                <a:cs typeface="ＭＳ Ｐ明朝"/>
              </a:rPr>
              <a:t>動画解説</a:t>
            </a:r>
            <a:endParaRPr sz="1059">
              <a:latin typeface="ＭＳ Ｐ明朝"/>
              <a:cs typeface="ＭＳ Ｐ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0891" y="6083002"/>
            <a:ext cx="56589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spc="-14" dirty="0">
                <a:latin typeface="ＭＳ Ｐ明朝"/>
                <a:cs typeface="ＭＳ Ｐ明朝"/>
              </a:rPr>
              <a:t>各種資料</a:t>
            </a:r>
            <a:endParaRPr sz="1059">
              <a:latin typeface="ＭＳ Ｐ明朝"/>
              <a:cs typeface="ＭＳ Ｐ明朝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7B834E-6E3F-04C6-92DA-C3E6F0CCE200}"/>
              </a:ext>
            </a:extLst>
          </p:cNvPr>
          <p:cNvSpPr/>
          <p:nvPr/>
        </p:nvSpPr>
        <p:spPr>
          <a:xfrm>
            <a:off x="0" y="0"/>
            <a:ext cx="9906000" cy="212087"/>
          </a:xfrm>
          <a:prstGeom prst="rect">
            <a:avLst/>
          </a:prstGeom>
          <a:solidFill>
            <a:srgbClr val="4051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48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4164AD7-408C-039B-5303-AC07EE0F3655}"/>
              </a:ext>
            </a:extLst>
          </p:cNvPr>
          <p:cNvSpPr/>
          <p:nvPr/>
        </p:nvSpPr>
        <p:spPr>
          <a:xfrm>
            <a:off x="-5388" y="6645913"/>
            <a:ext cx="9906000" cy="212087"/>
          </a:xfrm>
          <a:prstGeom prst="rect">
            <a:avLst/>
          </a:prstGeom>
          <a:solidFill>
            <a:srgbClr val="4051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48"/>
          </a:p>
        </p:txBody>
      </p:sp>
      <p:sp>
        <p:nvSpPr>
          <p:cNvPr id="12" name="テキスト プレースホルダー 4">
            <a:extLst>
              <a:ext uri="{FF2B5EF4-FFF2-40B4-BE49-F238E27FC236}">
                <a16:creationId xmlns:a16="http://schemas.microsoft.com/office/drawing/2014/main" id="{744EB733-A47A-BFFE-133F-8EF418016939}"/>
              </a:ext>
            </a:extLst>
          </p:cNvPr>
          <p:cNvSpPr txBox="1">
            <a:spLocks/>
          </p:cNvSpPr>
          <p:nvPr/>
        </p:nvSpPr>
        <p:spPr>
          <a:xfrm>
            <a:off x="6609184" y="6396301"/>
            <a:ext cx="3211083" cy="201051"/>
          </a:xfrm>
          <a:prstGeom prst="rect">
            <a:avLst/>
          </a:prstGeom>
        </p:spPr>
        <p:txBody>
          <a:bodyPr vert="horz" lIns="88805" tIns="44402" rIns="88805" bIns="44402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b="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900" b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この提案書の掲載内容は予期なく変更される場合があります。</a:t>
            </a:r>
            <a:endParaRPr lang="en-US" altLang="ja-JP" sz="900" b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1DD463-1454-0088-C8EB-053ECEBF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D51CA42-A106-DB71-F25B-1B5B150C7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CC9B13-6714-27FF-E583-334208B0F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6EA590-4764-82CE-1117-25D3BEA2F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852C43-4D28-56F2-F90C-4219A99B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9453B8-45F6-A335-CC34-0B468C449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D288DA-5969-1069-70EC-A4E5341B4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ECFEC9-70FF-163E-E980-96FE0012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26</Words>
  <Application>Microsoft Macintosh PowerPoint</Application>
  <PresentationFormat>A4 210 x 297 mm</PresentationFormat>
  <Paragraphs>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ＭＳ Ｐ明朝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貯水槽延命工法 【 サスコーティング 】 ご提案書</dc:title>
  <cp:lastModifiedBy>秀太 佐藤</cp:lastModifiedBy>
  <cp:revision>16</cp:revision>
  <dcterms:created xsi:type="dcterms:W3CDTF">2023-08-28T02:34:31Z</dcterms:created>
  <dcterms:modified xsi:type="dcterms:W3CDTF">2023-10-18T08:44:09Z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2023-08-19T00:00:00Z</vt:filetime>
  </property>
  <property fmtid="{D5CDD505-2E9C-101B-9397-08002B2CF9AE}" pid="3" name="LastSaved">
    <vt:filetime>2023-08-28T00:00:00Z</vt:filetime>
  </property>
  <property fmtid="{D5CDD505-2E9C-101B-9397-08002B2CF9AE}" pid="4" name="Producer">
    <vt:lpwstr>iLovePDF</vt:lpwstr>
  </property>
</Properties>
</file>