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8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300" r:id="rId9"/>
    <p:sldId id="301" r:id="rId10"/>
    <p:sldId id="299" r:id="rId11"/>
    <p:sldId id="302" r:id="rId12"/>
    <p:sldId id="303" r:id="rId13"/>
    <p:sldId id="304" r:id="rId14"/>
    <p:sldId id="305" r:id="rId15"/>
    <p:sldId id="306" r:id="rId16"/>
    <p:sldId id="289" r:id="rId17"/>
  </p:sldIdLst>
  <p:sldSz cx="9906000" cy="6858000" type="A4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0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ECC"/>
    <a:srgbClr val="E03784"/>
    <a:srgbClr val="405189"/>
    <a:srgbClr val="BAC3DC"/>
    <a:srgbClr val="E8E8E8"/>
    <a:srgbClr val="98A5CB"/>
    <a:srgbClr val="EEEEEE"/>
    <a:srgbClr val="F7633B"/>
    <a:srgbClr val="114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03447BB-5D67-496B-8E87-E561075AD55C}" styleName="濃色スタイル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50" autoAdjust="0"/>
    <p:restoredTop sz="95846"/>
  </p:normalViewPr>
  <p:slideViewPr>
    <p:cSldViewPr>
      <p:cViewPr varScale="1">
        <p:scale>
          <a:sx n="98" d="100"/>
          <a:sy n="98" d="100"/>
        </p:scale>
        <p:origin x="208" y="392"/>
      </p:cViewPr>
      <p:guideLst>
        <p:guide orient="horz" pos="4320"/>
        <p:guide pos="30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藤 秀太" userId="e3e7028772fde5ae" providerId="LiveId" clId="{2F4890C0-2B43-E948-8E69-A09E11022371}"/>
    <pc:docChg chg="undo custSel addSld delSld modSld sldOrd">
      <pc:chgData name="佐藤 秀太" userId="e3e7028772fde5ae" providerId="LiveId" clId="{2F4890C0-2B43-E948-8E69-A09E11022371}" dt="2022-11-17T07:14:07.610" v="70" actId="14100"/>
      <pc:docMkLst>
        <pc:docMk/>
      </pc:docMkLst>
      <pc:sldChg chg="del">
        <pc:chgData name="佐藤 秀太" userId="e3e7028772fde5ae" providerId="LiveId" clId="{2F4890C0-2B43-E948-8E69-A09E11022371}" dt="2022-11-17T07:09:22.893" v="8" actId="2696"/>
        <pc:sldMkLst>
          <pc:docMk/>
          <pc:sldMk cId="654099501" sldId="256"/>
        </pc:sldMkLst>
      </pc:sldChg>
      <pc:sldChg chg="del">
        <pc:chgData name="佐藤 秀太" userId="e3e7028772fde5ae" providerId="LiveId" clId="{2F4890C0-2B43-E948-8E69-A09E11022371}" dt="2022-11-17T07:09:24.682" v="9" actId="2696"/>
        <pc:sldMkLst>
          <pc:docMk/>
          <pc:sldMk cId="3833648497" sldId="257"/>
        </pc:sldMkLst>
      </pc:sldChg>
      <pc:sldChg chg="del">
        <pc:chgData name="佐藤 秀太" userId="e3e7028772fde5ae" providerId="LiveId" clId="{2F4890C0-2B43-E948-8E69-A09E11022371}" dt="2022-11-17T07:09:44.274" v="13" actId="2696"/>
        <pc:sldMkLst>
          <pc:docMk/>
          <pc:sldMk cId="1948219774" sldId="266"/>
        </pc:sldMkLst>
      </pc:sldChg>
      <pc:sldChg chg="del">
        <pc:chgData name="佐藤 秀太" userId="e3e7028772fde5ae" providerId="LiveId" clId="{2F4890C0-2B43-E948-8E69-A09E11022371}" dt="2022-11-17T07:12:50.488" v="50" actId="2696"/>
        <pc:sldMkLst>
          <pc:docMk/>
          <pc:sldMk cId="882689681" sldId="273"/>
        </pc:sldMkLst>
      </pc:sldChg>
      <pc:sldChg chg="del">
        <pc:chgData name="佐藤 秀太" userId="e3e7028772fde5ae" providerId="LiveId" clId="{2F4890C0-2B43-E948-8E69-A09E11022371}" dt="2022-11-17T07:13:57.348" v="67" actId="2696"/>
        <pc:sldMkLst>
          <pc:docMk/>
          <pc:sldMk cId="3490446188" sldId="277"/>
        </pc:sldMkLst>
      </pc:sldChg>
      <pc:sldChg chg="del">
        <pc:chgData name="佐藤 秀太" userId="e3e7028772fde5ae" providerId="LiveId" clId="{2F4890C0-2B43-E948-8E69-A09E11022371}" dt="2022-11-17T07:11:11.819" v="33" actId="2696"/>
        <pc:sldMkLst>
          <pc:docMk/>
          <pc:sldMk cId="3008436604" sldId="278"/>
        </pc:sldMkLst>
      </pc:sldChg>
      <pc:sldChg chg="del">
        <pc:chgData name="佐藤 秀太" userId="e3e7028772fde5ae" providerId="LiveId" clId="{2F4890C0-2B43-E948-8E69-A09E11022371}" dt="2022-11-17T07:10:58.527" v="29" actId="2696"/>
        <pc:sldMkLst>
          <pc:docMk/>
          <pc:sldMk cId="4131588170" sldId="279"/>
        </pc:sldMkLst>
      </pc:sldChg>
      <pc:sldChg chg="del">
        <pc:chgData name="佐藤 秀太" userId="e3e7028772fde5ae" providerId="LiveId" clId="{2F4890C0-2B43-E948-8E69-A09E11022371}" dt="2022-11-17T07:13:15.666" v="55" actId="2696"/>
        <pc:sldMkLst>
          <pc:docMk/>
          <pc:sldMk cId="2683478198" sldId="281"/>
        </pc:sldMkLst>
      </pc:sldChg>
      <pc:sldChg chg="del">
        <pc:chgData name="佐藤 秀太" userId="e3e7028772fde5ae" providerId="LiveId" clId="{2F4890C0-2B43-E948-8E69-A09E11022371}" dt="2022-11-17T07:10:04.436" v="17" actId="2696"/>
        <pc:sldMkLst>
          <pc:docMk/>
          <pc:sldMk cId="24253039" sldId="282"/>
        </pc:sldMkLst>
      </pc:sldChg>
      <pc:sldChg chg="del">
        <pc:chgData name="佐藤 秀太" userId="e3e7028772fde5ae" providerId="LiveId" clId="{2F4890C0-2B43-E948-8E69-A09E11022371}" dt="2022-11-17T07:13:28.016" v="59" actId="2696"/>
        <pc:sldMkLst>
          <pc:docMk/>
          <pc:sldMk cId="3401432275" sldId="283"/>
        </pc:sldMkLst>
      </pc:sldChg>
      <pc:sldChg chg="modSp del mod">
        <pc:chgData name="佐藤 秀太" userId="e3e7028772fde5ae" providerId="LiveId" clId="{2F4890C0-2B43-E948-8E69-A09E11022371}" dt="2022-11-17T07:11:42.672" v="39" actId="2696"/>
        <pc:sldMkLst>
          <pc:docMk/>
          <pc:sldMk cId="482433400" sldId="286"/>
        </pc:sldMkLst>
        <pc:picChg chg="mod">
          <ac:chgData name="佐藤 秀太" userId="e3e7028772fde5ae" providerId="LiveId" clId="{2F4890C0-2B43-E948-8E69-A09E11022371}" dt="2022-11-17T07:11:37.807" v="38" actId="1076"/>
          <ac:picMkLst>
            <pc:docMk/>
            <pc:sldMk cId="482433400" sldId="286"/>
            <ac:picMk id="14" creationId="{3E60E6F8-BD4E-204C-8CB2-A188D38DA62F}"/>
          </ac:picMkLst>
        </pc:picChg>
      </pc:sldChg>
      <pc:sldChg chg="del">
        <pc:chgData name="佐藤 秀太" userId="e3e7028772fde5ae" providerId="LiveId" clId="{2F4890C0-2B43-E948-8E69-A09E11022371}" dt="2022-11-17T07:10:20.949" v="21" actId="2696"/>
        <pc:sldMkLst>
          <pc:docMk/>
          <pc:sldMk cId="1236708662" sldId="287"/>
        </pc:sldMkLst>
      </pc:sldChg>
      <pc:sldChg chg="del ord">
        <pc:chgData name="佐藤 秀太" userId="e3e7028772fde5ae" providerId="LiveId" clId="{2F4890C0-2B43-E948-8E69-A09E11022371}" dt="2022-11-17T07:12:28.946" v="46" actId="2696"/>
        <pc:sldMkLst>
          <pc:docMk/>
          <pc:sldMk cId="3267353697" sldId="288"/>
        </pc:sldMkLst>
      </pc:sldChg>
      <pc:sldChg chg="del">
        <pc:chgData name="佐藤 秀太" userId="e3e7028772fde5ae" providerId="LiveId" clId="{2F4890C0-2B43-E948-8E69-A09E11022371}" dt="2022-11-17T07:13:47.168" v="63" actId="2696"/>
        <pc:sldMkLst>
          <pc:docMk/>
          <pc:sldMk cId="4289773807" sldId="290"/>
        </pc:sldMkLst>
      </pc:sldChg>
      <pc:sldChg chg="del">
        <pc:chgData name="佐藤 秀太" userId="e3e7028772fde5ae" providerId="LiveId" clId="{2F4890C0-2B43-E948-8E69-A09E11022371}" dt="2022-11-17T07:10:39.351" v="25" actId="2696"/>
        <pc:sldMkLst>
          <pc:docMk/>
          <pc:sldMk cId="1310293820" sldId="291"/>
        </pc:sldMkLst>
      </pc:sldChg>
      <pc:sldChg chg="addSp modSp new mod">
        <pc:chgData name="佐藤 秀太" userId="e3e7028772fde5ae" providerId="LiveId" clId="{2F4890C0-2B43-E948-8E69-A09E11022371}" dt="2022-11-17T07:09:19.591" v="7" actId="14100"/>
        <pc:sldMkLst>
          <pc:docMk/>
          <pc:sldMk cId="1558940676" sldId="292"/>
        </pc:sldMkLst>
        <pc:picChg chg="add mod">
          <ac:chgData name="佐藤 秀太" userId="e3e7028772fde5ae" providerId="LiveId" clId="{2F4890C0-2B43-E948-8E69-A09E11022371}" dt="2022-11-17T07:09:19.591" v="7" actId="14100"/>
          <ac:picMkLst>
            <pc:docMk/>
            <pc:sldMk cId="1558940676" sldId="292"/>
            <ac:picMk id="3" creationId="{E5E3DE7C-483D-169C-8B6F-FAE80728868D}"/>
          </ac:picMkLst>
        </pc:picChg>
      </pc:sldChg>
      <pc:sldChg chg="addSp modSp new mod">
        <pc:chgData name="佐藤 秀太" userId="e3e7028772fde5ae" providerId="LiveId" clId="{2F4890C0-2B43-E948-8E69-A09E11022371}" dt="2022-11-17T07:09:37.275" v="12" actId="14100"/>
        <pc:sldMkLst>
          <pc:docMk/>
          <pc:sldMk cId="2688437206" sldId="293"/>
        </pc:sldMkLst>
        <pc:picChg chg="add mod">
          <ac:chgData name="佐藤 秀太" userId="e3e7028772fde5ae" providerId="LiveId" clId="{2F4890C0-2B43-E948-8E69-A09E11022371}" dt="2022-11-17T07:09:37.275" v="12" actId="14100"/>
          <ac:picMkLst>
            <pc:docMk/>
            <pc:sldMk cId="2688437206" sldId="293"/>
            <ac:picMk id="3" creationId="{A3765136-A48F-FAE5-624A-5679268DF09C}"/>
          </ac:picMkLst>
        </pc:picChg>
      </pc:sldChg>
      <pc:sldChg chg="addSp modSp new mod">
        <pc:chgData name="佐藤 秀太" userId="e3e7028772fde5ae" providerId="LiveId" clId="{2F4890C0-2B43-E948-8E69-A09E11022371}" dt="2022-11-17T07:09:59.207" v="16" actId="14100"/>
        <pc:sldMkLst>
          <pc:docMk/>
          <pc:sldMk cId="296469904" sldId="294"/>
        </pc:sldMkLst>
        <pc:picChg chg="add mod">
          <ac:chgData name="佐藤 秀太" userId="e3e7028772fde5ae" providerId="LiveId" clId="{2F4890C0-2B43-E948-8E69-A09E11022371}" dt="2022-11-17T07:09:59.207" v="16" actId="14100"/>
          <ac:picMkLst>
            <pc:docMk/>
            <pc:sldMk cId="296469904" sldId="294"/>
            <ac:picMk id="3" creationId="{72105155-4DBD-1A05-2F1E-EDC7E2D905DA}"/>
          </ac:picMkLst>
        </pc:picChg>
      </pc:sldChg>
      <pc:sldChg chg="addSp modSp new mod">
        <pc:chgData name="佐藤 秀太" userId="e3e7028772fde5ae" providerId="LiveId" clId="{2F4890C0-2B43-E948-8E69-A09E11022371}" dt="2022-11-17T07:10:15.524" v="20" actId="14100"/>
        <pc:sldMkLst>
          <pc:docMk/>
          <pc:sldMk cId="3758068871" sldId="295"/>
        </pc:sldMkLst>
        <pc:picChg chg="add mod">
          <ac:chgData name="佐藤 秀太" userId="e3e7028772fde5ae" providerId="LiveId" clId="{2F4890C0-2B43-E948-8E69-A09E11022371}" dt="2022-11-17T07:10:15.524" v="20" actId="14100"/>
          <ac:picMkLst>
            <pc:docMk/>
            <pc:sldMk cId="3758068871" sldId="295"/>
            <ac:picMk id="3" creationId="{7AD2F694-847D-FF4D-C78A-2F70388AE2EB}"/>
          </ac:picMkLst>
        </pc:picChg>
      </pc:sldChg>
      <pc:sldChg chg="addSp modSp new mod">
        <pc:chgData name="佐藤 秀太" userId="e3e7028772fde5ae" providerId="LiveId" clId="{2F4890C0-2B43-E948-8E69-A09E11022371}" dt="2022-11-17T07:10:33.307" v="24" actId="14100"/>
        <pc:sldMkLst>
          <pc:docMk/>
          <pc:sldMk cId="3264207686" sldId="296"/>
        </pc:sldMkLst>
        <pc:picChg chg="add mod">
          <ac:chgData name="佐藤 秀太" userId="e3e7028772fde5ae" providerId="LiveId" clId="{2F4890C0-2B43-E948-8E69-A09E11022371}" dt="2022-11-17T07:10:33.307" v="24" actId="14100"/>
          <ac:picMkLst>
            <pc:docMk/>
            <pc:sldMk cId="3264207686" sldId="296"/>
            <ac:picMk id="3" creationId="{B6AAA582-F6E8-FB1E-0314-D5582C3D744F}"/>
          </ac:picMkLst>
        </pc:picChg>
      </pc:sldChg>
      <pc:sldChg chg="addSp modSp new mod">
        <pc:chgData name="佐藤 秀太" userId="e3e7028772fde5ae" providerId="LiveId" clId="{2F4890C0-2B43-E948-8E69-A09E11022371}" dt="2022-11-17T07:10:53.576" v="28" actId="14100"/>
        <pc:sldMkLst>
          <pc:docMk/>
          <pc:sldMk cId="575951878" sldId="297"/>
        </pc:sldMkLst>
        <pc:picChg chg="add mod">
          <ac:chgData name="佐藤 秀太" userId="e3e7028772fde5ae" providerId="LiveId" clId="{2F4890C0-2B43-E948-8E69-A09E11022371}" dt="2022-11-17T07:10:53.576" v="28" actId="14100"/>
          <ac:picMkLst>
            <pc:docMk/>
            <pc:sldMk cId="575951878" sldId="297"/>
            <ac:picMk id="3" creationId="{14F8FAF0-C648-CABD-5C51-5907051B2992}"/>
          </ac:picMkLst>
        </pc:picChg>
      </pc:sldChg>
      <pc:sldChg chg="addSp modSp new mod ord">
        <pc:chgData name="佐藤 秀太" userId="e3e7028772fde5ae" providerId="LiveId" clId="{2F4890C0-2B43-E948-8E69-A09E11022371}" dt="2022-11-17T07:12:03.495" v="43" actId="20578"/>
        <pc:sldMkLst>
          <pc:docMk/>
          <pc:sldMk cId="1470412715" sldId="298"/>
        </pc:sldMkLst>
        <pc:picChg chg="add mod">
          <ac:chgData name="佐藤 秀太" userId="e3e7028772fde5ae" providerId="LiveId" clId="{2F4890C0-2B43-E948-8E69-A09E11022371}" dt="2022-11-17T07:11:35.926" v="37" actId="1076"/>
          <ac:picMkLst>
            <pc:docMk/>
            <pc:sldMk cId="1470412715" sldId="298"/>
            <ac:picMk id="3" creationId="{EE5E8845-D6CC-69FF-D515-F473907F254D}"/>
          </ac:picMkLst>
        </pc:picChg>
      </pc:sldChg>
      <pc:sldChg chg="addSp modSp new mod">
        <pc:chgData name="佐藤 秀太" userId="e3e7028772fde5ae" providerId="LiveId" clId="{2F4890C0-2B43-E948-8E69-A09E11022371}" dt="2022-11-17T07:12:14.174" v="45" actId="14100"/>
        <pc:sldMkLst>
          <pc:docMk/>
          <pc:sldMk cId="1791711076" sldId="299"/>
        </pc:sldMkLst>
        <pc:picChg chg="add mod">
          <ac:chgData name="佐藤 秀太" userId="e3e7028772fde5ae" providerId="LiveId" clId="{2F4890C0-2B43-E948-8E69-A09E11022371}" dt="2022-11-17T07:12:14.174" v="45" actId="14100"/>
          <ac:picMkLst>
            <pc:docMk/>
            <pc:sldMk cId="1791711076" sldId="299"/>
            <ac:picMk id="3" creationId="{F7FD1209-5A11-D81B-3D97-6740A8A0BF0C}"/>
          </ac:picMkLst>
        </pc:picChg>
      </pc:sldChg>
      <pc:sldChg chg="addSp modSp new mod">
        <pc:chgData name="佐藤 秀太" userId="e3e7028772fde5ae" providerId="LiveId" clId="{2F4890C0-2B43-E948-8E69-A09E11022371}" dt="2022-11-17T07:11:58.324" v="42" actId="14100"/>
        <pc:sldMkLst>
          <pc:docMk/>
          <pc:sldMk cId="1924928994" sldId="300"/>
        </pc:sldMkLst>
        <pc:picChg chg="add mod">
          <ac:chgData name="佐藤 秀太" userId="e3e7028772fde5ae" providerId="LiveId" clId="{2F4890C0-2B43-E948-8E69-A09E11022371}" dt="2022-11-17T07:11:58.324" v="42" actId="14100"/>
          <ac:picMkLst>
            <pc:docMk/>
            <pc:sldMk cId="1924928994" sldId="300"/>
            <ac:picMk id="3" creationId="{C9C74329-FBFB-1FA8-D55B-16891A8C4836}"/>
          </ac:picMkLst>
        </pc:picChg>
      </pc:sldChg>
      <pc:sldChg chg="addSp modSp new mod">
        <pc:chgData name="佐藤 秀太" userId="e3e7028772fde5ae" providerId="LiveId" clId="{2F4890C0-2B43-E948-8E69-A09E11022371}" dt="2022-11-17T07:12:46.674" v="49" actId="14100"/>
        <pc:sldMkLst>
          <pc:docMk/>
          <pc:sldMk cId="2617704745" sldId="301"/>
        </pc:sldMkLst>
        <pc:picChg chg="add mod">
          <ac:chgData name="佐藤 秀太" userId="e3e7028772fde5ae" providerId="LiveId" clId="{2F4890C0-2B43-E948-8E69-A09E11022371}" dt="2022-11-17T07:12:46.674" v="49" actId="14100"/>
          <ac:picMkLst>
            <pc:docMk/>
            <pc:sldMk cId="2617704745" sldId="301"/>
            <ac:picMk id="3" creationId="{D0270162-D5E8-F1D7-872B-F3317FC6F7CA}"/>
          </ac:picMkLst>
        </pc:picChg>
      </pc:sldChg>
      <pc:sldChg chg="addSp modSp new mod ord">
        <pc:chgData name="佐藤 秀太" userId="e3e7028772fde5ae" providerId="LiveId" clId="{2F4890C0-2B43-E948-8E69-A09E11022371}" dt="2022-11-17T07:13:11.945" v="54" actId="20578"/>
        <pc:sldMkLst>
          <pc:docMk/>
          <pc:sldMk cId="456038761" sldId="302"/>
        </pc:sldMkLst>
        <pc:picChg chg="add mod">
          <ac:chgData name="佐藤 秀太" userId="e3e7028772fde5ae" providerId="LiveId" clId="{2F4890C0-2B43-E948-8E69-A09E11022371}" dt="2022-11-17T07:13:02.008" v="53" actId="14100"/>
          <ac:picMkLst>
            <pc:docMk/>
            <pc:sldMk cId="456038761" sldId="302"/>
            <ac:picMk id="3" creationId="{96D78F51-0A44-0BD6-38DB-F608BA39D1BA}"/>
          </ac:picMkLst>
        </pc:picChg>
      </pc:sldChg>
      <pc:sldChg chg="addSp modSp new mod">
        <pc:chgData name="佐藤 秀太" userId="e3e7028772fde5ae" providerId="LiveId" clId="{2F4890C0-2B43-E948-8E69-A09E11022371}" dt="2022-11-17T07:13:25.474" v="58" actId="14100"/>
        <pc:sldMkLst>
          <pc:docMk/>
          <pc:sldMk cId="356732944" sldId="303"/>
        </pc:sldMkLst>
        <pc:picChg chg="add mod">
          <ac:chgData name="佐藤 秀太" userId="e3e7028772fde5ae" providerId="LiveId" clId="{2F4890C0-2B43-E948-8E69-A09E11022371}" dt="2022-11-17T07:13:25.474" v="58" actId="14100"/>
          <ac:picMkLst>
            <pc:docMk/>
            <pc:sldMk cId="356732944" sldId="303"/>
            <ac:picMk id="3" creationId="{B893A8F6-44D8-C85E-6E10-47266187F850}"/>
          </ac:picMkLst>
        </pc:picChg>
      </pc:sldChg>
      <pc:sldChg chg="addSp modSp new mod">
        <pc:chgData name="佐藤 秀太" userId="e3e7028772fde5ae" providerId="LiveId" clId="{2F4890C0-2B43-E948-8E69-A09E11022371}" dt="2022-11-17T07:13:43.524" v="62" actId="14100"/>
        <pc:sldMkLst>
          <pc:docMk/>
          <pc:sldMk cId="743126950" sldId="304"/>
        </pc:sldMkLst>
        <pc:picChg chg="add mod">
          <ac:chgData name="佐藤 秀太" userId="e3e7028772fde5ae" providerId="LiveId" clId="{2F4890C0-2B43-E948-8E69-A09E11022371}" dt="2022-11-17T07:13:43.524" v="62" actId="14100"/>
          <ac:picMkLst>
            <pc:docMk/>
            <pc:sldMk cId="743126950" sldId="304"/>
            <ac:picMk id="3" creationId="{F31B18E6-E4A6-0368-504C-DFBC6A5174FC}"/>
          </ac:picMkLst>
        </pc:picChg>
      </pc:sldChg>
      <pc:sldChg chg="addSp modSp new mod">
        <pc:chgData name="佐藤 秀太" userId="e3e7028772fde5ae" providerId="LiveId" clId="{2F4890C0-2B43-E948-8E69-A09E11022371}" dt="2022-11-17T07:13:55.278" v="66" actId="14100"/>
        <pc:sldMkLst>
          <pc:docMk/>
          <pc:sldMk cId="308491624" sldId="305"/>
        </pc:sldMkLst>
        <pc:picChg chg="add mod">
          <ac:chgData name="佐藤 秀太" userId="e3e7028772fde5ae" providerId="LiveId" clId="{2F4890C0-2B43-E948-8E69-A09E11022371}" dt="2022-11-17T07:13:55.278" v="66" actId="14100"/>
          <ac:picMkLst>
            <pc:docMk/>
            <pc:sldMk cId="308491624" sldId="305"/>
            <ac:picMk id="3" creationId="{B0AE9E71-36A4-9D97-7E4B-A8C39675D0C2}"/>
          </ac:picMkLst>
        </pc:picChg>
      </pc:sldChg>
      <pc:sldChg chg="addSp modSp new mod">
        <pc:chgData name="佐藤 秀太" userId="e3e7028772fde5ae" providerId="LiveId" clId="{2F4890C0-2B43-E948-8E69-A09E11022371}" dt="2022-11-17T07:14:07.610" v="70" actId="14100"/>
        <pc:sldMkLst>
          <pc:docMk/>
          <pc:sldMk cId="2106011521" sldId="306"/>
        </pc:sldMkLst>
        <pc:picChg chg="add mod">
          <ac:chgData name="佐藤 秀太" userId="e3e7028772fde5ae" providerId="LiveId" clId="{2F4890C0-2B43-E948-8E69-A09E11022371}" dt="2022-11-17T07:14:07.610" v="70" actId="14100"/>
          <ac:picMkLst>
            <pc:docMk/>
            <pc:sldMk cId="2106011521" sldId="306"/>
            <ac:picMk id="3" creationId="{7D572552-8955-1DBB-10B4-FBAD024F80B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ED40888-B6E2-4F22-8218-89B43B2412F6}" type="datetimeFigureOut">
              <a:rPr kumimoji="1" lang="ja-JP" altLang="en-US" smtClean="0"/>
              <a:t>2022/11/17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B454E55-9E8A-40B7-8641-1FFB238E03F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748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124A80D-7157-4D4E-A88B-885005D3DE27}"/>
              </a:ext>
            </a:extLst>
          </p:cNvPr>
          <p:cNvSpPr/>
          <p:nvPr userDrawn="1"/>
        </p:nvSpPr>
        <p:spPr>
          <a:xfrm>
            <a:off x="0" y="6785998"/>
            <a:ext cx="9906000" cy="72002"/>
          </a:xfrm>
          <a:prstGeom prst="rect">
            <a:avLst/>
          </a:prstGeom>
          <a:solidFill>
            <a:srgbClr val="405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Noto Sans JP" panose="020B0500000000000000" pitchFamily="34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A9E1260-E5F4-4202-BA53-AA72DE43BB95}"/>
              </a:ext>
            </a:extLst>
          </p:cNvPr>
          <p:cNvSpPr/>
          <p:nvPr userDrawn="1"/>
        </p:nvSpPr>
        <p:spPr>
          <a:xfrm>
            <a:off x="0" y="-19100"/>
            <a:ext cx="9906000" cy="207746"/>
          </a:xfrm>
          <a:prstGeom prst="rect">
            <a:avLst/>
          </a:prstGeom>
          <a:solidFill>
            <a:srgbClr val="405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Noto Sans JP" panose="020B0500000000000000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E3DE7C-483D-169C-8B6F-FAE807288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906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4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FD1209-5A11-D81B-3D97-6740A8A0B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1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6D78F51-0A44-0BD6-38DB-F608BA39D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38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893A8F6-44D8-C85E-6E10-47266187F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31B18E6-E4A6-0368-504C-DFBC6A517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2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0AE9E71-36A4-9D97-7E4B-A8C39675D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D572552-8955-1DBB-10B4-FBAD024F8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1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B4C57D-1530-594C-B3C6-B70FA0B6A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12" y="1628800"/>
            <a:ext cx="4041775" cy="78141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6AE880E-E5A4-AB0B-2D9E-A11DD8CA3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39" y="2636912"/>
            <a:ext cx="2420320" cy="61960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6B5F384-5F5E-2661-05CD-B3292F9A2EAA}"/>
              </a:ext>
            </a:extLst>
          </p:cNvPr>
          <p:cNvSpPr txBox="1"/>
          <p:nvPr/>
        </p:nvSpPr>
        <p:spPr>
          <a:xfrm>
            <a:off x="-51824" y="6597932"/>
            <a:ext cx="13324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MS PMincho" panose="02020600040205080304" pitchFamily="18" charset="-128"/>
                <a:ea typeface="MS PMincho" panose="02020600040205080304" pitchFamily="18" charset="-128"/>
              </a:rPr>
              <a:t>2022 </a:t>
            </a:r>
            <a:r>
              <a:rPr kumimoji="1" lang="en-US" altLang="ja-JP" sz="800" dirty="0">
                <a:latin typeface="MS PMincho" panose="02020600040205080304" pitchFamily="18" charset="-128"/>
                <a:ea typeface="MS PMincho" panose="02020600040205080304" pitchFamily="18" charset="-128"/>
              </a:rPr>
              <a:t>Produced by Shu Inc.</a:t>
            </a:r>
            <a:endParaRPr kumimoji="1" lang="ja-JP" altLang="en-US" sz="80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1483555-34F6-F92B-039A-707C354C3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4404317"/>
            <a:ext cx="1178818" cy="1178818"/>
          </a:xfrm>
          <a:prstGeom prst="rect">
            <a:avLst/>
          </a:prstGeom>
        </p:spPr>
      </p:pic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742CD33E-B1B7-7C2D-6D4C-BFBFFA30CF8D}"/>
              </a:ext>
            </a:extLst>
          </p:cNvPr>
          <p:cNvSpPr txBox="1">
            <a:spLocks/>
          </p:cNvSpPr>
          <p:nvPr/>
        </p:nvSpPr>
        <p:spPr>
          <a:xfrm>
            <a:off x="1432130" y="5583135"/>
            <a:ext cx="875742" cy="276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動画解説</a:t>
            </a:r>
            <a:endParaRPr lang="en-US" altLang="ja-JP" sz="1200" b="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D610CF9-4B92-4217-C55F-0B212A6D9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74" y="4381512"/>
            <a:ext cx="1178818" cy="1178818"/>
          </a:xfrm>
          <a:prstGeom prst="rect">
            <a:avLst/>
          </a:prstGeom>
        </p:spPr>
      </p:pic>
      <p:sp>
        <p:nvSpPr>
          <p:cNvPr id="13" name="テキスト プレースホルダー 4">
            <a:extLst>
              <a:ext uri="{FF2B5EF4-FFF2-40B4-BE49-F238E27FC236}">
                <a16:creationId xmlns:a16="http://schemas.microsoft.com/office/drawing/2014/main" id="{EB57521E-2111-14E3-05A4-7C813ACC6502}"/>
              </a:ext>
            </a:extLst>
          </p:cNvPr>
          <p:cNvSpPr txBox="1">
            <a:spLocks/>
          </p:cNvSpPr>
          <p:nvPr/>
        </p:nvSpPr>
        <p:spPr>
          <a:xfrm>
            <a:off x="7454112" y="5583135"/>
            <a:ext cx="875742" cy="276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各種資料</a:t>
            </a:r>
            <a:endParaRPr lang="en-US" altLang="ja-JP" sz="1200" b="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15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3765136-A48F-FAE5-624A-5679268DF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3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2105155-4DBD-1A05-2F1E-EDC7E2D90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D2F694-847D-FF4D-C78A-2F70388AE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6AAA582-F6E8-FB1E-0314-D5582C3D7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0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4F8FAF0-C648-CABD-5C51-5907051B2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5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5E8845-D6CC-69FF-D515-F473907F2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1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9C74329-FBFB-1FA8-D55B-16891A8C4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2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0270162-D5E8-F1D7-872B-F3317FC6F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04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ヒラギノ">
      <a:majorFont>
        <a:latin typeface="Roboto Black"/>
        <a:ea typeface="Noto Sans CJK JP Bold"/>
        <a:cs typeface=""/>
      </a:majorFont>
      <a:minorFont>
        <a:latin typeface="Roboto"/>
        <a:ea typeface="Noto Sans CJK JP Regular"/>
        <a:cs typeface="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9884</TotalTime>
  <Words>10</Words>
  <Application>Microsoft Macintosh PowerPoint</Application>
  <PresentationFormat>A4 210 x 297 mm</PresentationFormat>
  <Paragraphs>3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ＭＳ Ｐ明朝</vt:lpstr>
      <vt:lpstr>ＭＳ Ｐ明朝</vt:lpstr>
      <vt:lpstr>Arial</vt:lpstr>
      <vt:lpstr>Calibri</vt:lpstr>
      <vt:lpstr>Courier New</vt:lpstr>
      <vt:lpstr>Roboto</vt:lpstr>
      <vt:lpstr>エグゼクティブ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SHUTA</dc:creator>
  <cp:lastModifiedBy>佐藤 秀太</cp:lastModifiedBy>
  <cp:revision>150</cp:revision>
  <cp:lastPrinted>2022-03-10T03:58:13Z</cp:lastPrinted>
  <dcterms:created xsi:type="dcterms:W3CDTF">2014-09-21T08:10:53Z</dcterms:created>
  <dcterms:modified xsi:type="dcterms:W3CDTF">2022-11-17T07:14:22Z</dcterms:modified>
</cp:coreProperties>
</file>